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 id="267" r:id="rId15"/>
    <p:sldId id="268" r:id="rId16"/>
  </p:sldIdLst>
  <p:sldSz cx="18288000" cy="10287000"/>
  <p:notesSz cx="6858000" cy="9144000"/>
  <p:embeddedFontLst>
    <p:embeddedFont>
      <p:font typeface="Garet" panose="020B0604020202020204" charset="0"/>
      <p:regular r:id="rId17"/>
    </p:embeddedFont>
    <p:embeddedFont>
      <p:font typeface="Garet Bold" panose="020B0604020202020204" charset="0"/>
      <p:regular r:id="rId18"/>
    </p:embeddedFont>
    <p:embeddedFont>
      <p:font typeface="Raleway" pitchFamily="2" charset="0"/>
      <p:regular r:id="rId19"/>
      <p:bold r:id="rId20"/>
      <p:italic r:id="rId21"/>
      <p:boldItalic r:id="rId22"/>
    </p:embeddedFont>
    <p:embeddedFont>
      <p:font typeface="Raleway Heavy"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66" autoAdjust="0"/>
    <p:restoredTop sz="94622" autoAdjust="0"/>
  </p:normalViewPr>
  <p:slideViewPr>
    <p:cSldViewPr>
      <p:cViewPr varScale="1">
        <p:scale>
          <a:sx n="62" d="100"/>
          <a:sy n="62" d="100"/>
        </p:scale>
        <p:origin x="111"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FFE"/>
        </a:solidFill>
        <a:effectLst/>
      </p:bgPr>
    </p:bg>
    <p:spTree>
      <p:nvGrpSpPr>
        <p:cNvPr id="1" name=""/>
        <p:cNvGrpSpPr/>
        <p:nvPr/>
      </p:nvGrpSpPr>
      <p:grpSpPr>
        <a:xfrm>
          <a:off x="0" y="0"/>
          <a:ext cx="0" cy="0"/>
          <a:chOff x="0" y="0"/>
          <a:chExt cx="0" cy="0"/>
        </a:xfrm>
      </p:grpSpPr>
      <p:grpSp>
        <p:nvGrpSpPr>
          <p:cNvPr id="2" name="Group 2"/>
          <p:cNvGrpSpPr/>
          <p:nvPr/>
        </p:nvGrpSpPr>
        <p:grpSpPr>
          <a:xfrm>
            <a:off x="379705" y="333297"/>
            <a:ext cx="17451709" cy="9620406"/>
            <a:chOff x="0" y="0"/>
            <a:chExt cx="23268945" cy="12827209"/>
          </a:xfrm>
        </p:grpSpPr>
        <p:grpSp>
          <p:nvGrpSpPr>
            <p:cNvPr id="3" name="Group 3"/>
            <p:cNvGrpSpPr/>
            <p:nvPr/>
          </p:nvGrpSpPr>
          <p:grpSpPr>
            <a:xfrm>
              <a:off x="0" y="0"/>
              <a:ext cx="23268945" cy="12827209"/>
              <a:chOff x="0" y="0"/>
              <a:chExt cx="6619526" cy="3649071"/>
            </a:xfrm>
          </p:grpSpPr>
          <p:sp>
            <p:nvSpPr>
              <p:cNvPr id="4" name="Freeform 4"/>
              <p:cNvSpPr/>
              <p:nvPr/>
            </p:nvSpPr>
            <p:spPr>
              <a:xfrm>
                <a:off x="0" y="0"/>
                <a:ext cx="6619526" cy="3649071"/>
              </a:xfrm>
              <a:custGeom>
                <a:avLst/>
                <a:gdLst/>
                <a:ahLst/>
                <a:cxnLst/>
                <a:rect l="l" t="t" r="r" b="b"/>
                <a:pathLst>
                  <a:path w="6619526" h="3649071">
                    <a:moveTo>
                      <a:pt x="0" y="0"/>
                    </a:moveTo>
                    <a:lnTo>
                      <a:pt x="6619526" y="0"/>
                    </a:lnTo>
                    <a:lnTo>
                      <a:pt x="6619526" y="3649071"/>
                    </a:lnTo>
                    <a:lnTo>
                      <a:pt x="0" y="3649071"/>
                    </a:lnTo>
                    <a:close/>
                  </a:path>
                </a:pathLst>
              </a:custGeom>
              <a:solidFill>
                <a:srgbClr val="000000">
                  <a:alpha val="0"/>
                </a:srgbClr>
              </a:solidFill>
              <a:ln w="66675" cap="sq">
                <a:solidFill>
                  <a:srgbClr val="508484"/>
                </a:solidFill>
                <a:prstDash val="solid"/>
                <a:miter/>
              </a:ln>
            </p:spPr>
          </p:sp>
          <p:sp>
            <p:nvSpPr>
              <p:cNvPr id="5" name="TextBox 5"/>
              <p:cNvSpPr txBox="1"/>
              <p:nvPr/>
            </p:nvSpPr>
            <p:spPr>
              <a:xfrm>
                <a:off x="0" y="-28575"/>
                <a:ext cx="6619526" cy="3677646"/>
              </a:xfrm>
              <a:prstGeom prst="rect">
                <a:avLst/>
              </a:prstGeom>
            </p:spPr>
            <p:txBody>
              <a:bodyPr lIns="48876" tIns="48876" rIns="48876" bIns="48876" rtlCol="0" anchor="ctr"/>
              <a:lstStyle/>
              <a:p>
                <a:pPr algn="ctr">
                  <a:lnSpc>
                    <a:spcPts val="2344"/>
                  </a:lnSpc>
                </a:pPr>
                <a:endParaRPr/>
              </a:p>
            </p:txBody>
          </p:sp>
        </p:grpSp>
        <p:grpSp>
          <p:nvGrpSpPr>
            <p:cNvPr id="6" name="Group 6"/>
            <p:cNvGrpSpPr/>
            <p:nvPr/>
          </p:nvGrpSpPr>
          <p:grpSpPr>
            <a:xfrm>
              <a:off x="293149" y="293179"/>
              <a:ext cx="22662658" cy="12194998"/>
              <a:chOff x="0" y="0"/>
              <a:chExt cx="6447050" cy="3469221"/>
            </a:xfrm>
          </p:grpSpPr>
          <p:sp>
            <p:nvSpPr>
              <p:cNvPr id="7" name="Freeform 7"/>
              <p:cNvSpPr/>
              <p:nvPr/>
            </p:nvSpPr>
            <p:spPr>
              <a:xfrm>
                <a:off x="0" y="0"/>
                <a:ext cx="6447050" cy="3469221"/>
              </a:xfrm>
              <a:custGeom>
                <a:avLst/>
                <a:gdLst/>
                <a:ahLst/>
                <a:cxnLst/>
                <a:rect l="l" t="t" r="r" b="b"/>
                <a:pathLst>
                  <a:path w="6447050" h="3469221">
                    <a:moveTo>
                      <a:pt x="0" y="0"/>
                    </a:moveTo>
                    <a:lnTo>
                      <a:pt x="6447050" y="0"/>
                    </a:lnTo>
                    <a:lnTo>
                      <a:pt x="6447050" y="3469221"/>
                    </a:lnTo>
                    <a:lnTo>
                      <a:pt x="0" y="3469221"/>
                    </a:lnTo>
                    <a:close/>
                  </a:path>
                </a:pathLst>
              </a:custGeom>
              <a:solidFill>
                <a:srgbClr val="000000">
                  <a:alpha val="0"/>
                </a:srgbClr>
              </a:solidFill>
              <a:ln w="66675" cap="sq">
                <a:solidFill>
                  <a:srgbClr val="7CBBBB"/>
                </a:solidFill>
                <a:prstDash val="solid"/>
                <a:miter/>
              </a:ln>
            </p:spPr>
          </p:sp>
          <p:sp>
            <p:nvSpPr>
              <p:cNvPr id="8" name="TextBox 8"/>
              <p:cNvSpPr txBox="1"/>
              <p:nvPr/>
            </p:nvSpPr>
            <p:spPr>
              <a:xfrm>
                <a:off x="0" y="-28575"/>
                <a:ext cx="6447050" cy="3497796"/>
              </a:xfrm>
              <a:prstGeom prst="rect">
                <a:avLst/>
              </a:prstGeom>
            </p:spPr>
            <p:txBody>
              <a:bodyPr lIns="48876" tIns="48876" rIns="48876" bIns="48876" rtlCol="0" anchor="ctr"/>
              <a:lstStyle/>
              <a:p>
                <a:pPr algn="ctr">
                  <a:lnSpc>
                    <a:spcPts val="2344"/>
                  </a:lnSpc>
                </a:pPr>
                <a:endParaRPr/>
              </a:p>
            </p:txBody>
          </p:sp>
        </p:grpSp>
        <p:grpSp>
          <p:nvGrpSpPr>
            <p:cNvPr id="9" name="Group 9"/>
            <p:cNvGrpSpPr/>
            <p:nvPr/>
          </p:nvGrpSpPr>
          <p:grpSpPr>
            <a:xfrm>
              <a:off x="675815" y="689359"/>
              <a:ext cx="21959466" cy="11434829"/>
              <a:chOff x="0" y="0"/>
              <a:chExt cx="6247007" cy="3252969"/>
            </a:xfrm>
          </p:grpSpPr>
          <p:sp>
            <p:nvSpPr>
              <p:cNvPr id="10" name="Freeform 10"/>
              <p:cNvSpPr/>
              <p:nvPr/>
            </p:nvSpPr>
            <p:spPr>
              <a:xfrm>
                <a:off x="0" y="0"/>
                <a:ext cx="6247007" cy="3252968"/>
              </a:xfrm>
              <a:custGeom>
                <a:avLst/>
                <a:gdLst/>
                <a:ahLst/>
                <a:cxnLst/>
                <a:rect l="l" t="t" r="r" b="b"/>
                <a:pathLst>
                  <a:path w="6247007" h="3252968">
                    <a:moveTo>
                      <a:pt x="0" y="0"/>
                    </a:moveTo>
                    <a:lnTo>
                      <a:pt x="6247007" y="0"/>
                    </a:lnTo>
                    <a:lnTo>
                      <a:pt x="6247007" y="3252968"/>
                    </a:lnTo>
                    <a:lnTo>
                      <a:pt x="0" y="3252968"/>
                    </a:lnTo>
                    <a:close/>
                  </a:path>
                </a:pathLst>
              </a:custGeom>
              <a:solidFill>
                <a:srgbClr val="000000">
                  <a:alpha val="0"/>
                </a:srgbClr>
              </a:solidFill>
              <a:ln w="66675" cap="sq">
                <a:solidFill>
                  <a:srgbClr val="B5EFE3"/>
                </a:solidFill>
                <a:prstDash val="solid"/>
                <a:miter/>
              </a:ln>
            </p:spPr>
          </p:sp>
          <p:sp>
            <p:nvSpPr>
              <p:cNvPr id="11" name="TextBox 11"/>
              <p:cNvSpPr txBox="1"/>
              <p:nvPr/>
            </p:nvSpPr>
            <p:spPr>
              <a:xfrm>
                <a:off x="0" y="-28575"/>
                <a:ext cx="6247007" cy="3281544"/>
              </a:xfrm>
              <a:prstGeom prst="rect">
                <a:avLst/>
              </a:prstGeom>
            </p:spPr>
            <p:txBody>
              <a:bodyPr lIns="48876" tIns="48876" rIns="48876" bIns="48876" rtlCol="0" anchor="ctr"/>
              <a:lstStyle/>
              <a:p>
                <a:pPr algn="ctr">
                  <a:lnSpc>
                    <a:spcPts val="2344"/>
                  </a:lnSpc>
                </a:pPr>
                <a:endParaRPr/>
              </a:p>
            </p:txBody>
          </p:sp>
        </p:grpSp>
        <p:sp>
          <p:nvSpPr>
            <p:cNvPr id="12" name="Freeform 12"/>
            <p:cNvSpPr/>
            <p:nvPr/>
          </p:nvSpPr>
          <p:spPr>
            <a:xfrm rot="-10800000">
              <a:off x="18828976" y="8387239"/>
              <a:ext cx="4439970" cy="4439970"/>
            </a:xfrm>
            <a:custGeom>
              <a:avLst/>
              <a:gdLst/>
              <a:ahLst/>
              <a:cxnLst/>
              <a:rect l="l" t="t" r="r" b="b"/>
              <a:pathLst>
                <a:path w="4439970" h="4439970">
                  <a:moveTo>
                    <a:pt x="0" y="0"/>
                  </a:moveTo>
                  <a:lnTo>
                    <a:pt x="4439969" y="0"/>
                  </a:lnTo>
                  <a:lnTo>
                    <a:pt x="4439969" y="4439970"/>
                  </a:lnTo>
                  <a:lnTo>
                    <a:pt x="0" y="44399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0" y="0"/>
              <a:ext cx="4439970" cy="4439970"/>
            </a:xfrm>
            <a:custGeom>
              <a:avLst/>
              <a:gdLst/>
              <a:ahLst/>
              <a:cxnLst/>
              <a:rect l="l" t="t" r="r" b="b"/>
              <a:pathLst>
                <a:path w="4439970" h="4439970">
                  <a:moveTo>
                    <a:pt x="0" y="0"/>
                  </a:moveTo>
                  <a:lnTo>
                    <a:pt x="4439970" y="0"/>
                  </a:lnTo>
                  <a:lnTo>
                    <a:pt x="4439970" y="4439970"/>
                  </a:lnTo>
                  <a:lnTo>
                    <a:pt x="0" y="44399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4" name="Freeform 14"/>
          <p:cNvSpPr/>
          <p:nvPr/>
        </p:nvSpPr>
        <p:spPr>
          <a:xfrm>
            <a:off x="13142693" y="613535"/>
            <a:ext cx="2115722" cy="2115722"/>
          </a:xfrm>
          <a:custGeom>
            <a:avLst/>
            <a:gdLst/>
            <a:ahLst/>
            <a:cxnLst/>
            <a:rect l="l" t="t" r="r" b="b"/>
            <a:pathLst>
              <a:path w="2115722" h="2115722">
                <a:moveTo>
                  <a:pt x="0" y="0"/>
                </a:moveTo>
                <a:lnTo>
                  <a:pt x="2115722" y="0"/>
                </a:lnTo>
                <a:lnTo>
                  <a:pt x="2115722" y="2115721"/>
                </a:lnTo>
                <a:lnTo>
                  <a:pt x="0" y="2115721"/>
                </a:lnTo>
                <a:lnTo>
                  <a:pt x="0" y="0"/>
                </a:lnTo>
                <a:close/>
              </a:path>
            </a:pathLst>
          </a:custGeom>
          <a:blipFill>
            <a:blip r:embed="rId4"/>
            <a:stretch>
              <a:fillRect/>
            </a:stretch>
          </a:blipFill>
        </p:spPr>
      </p:sp>
      <p:sp>
        <p:nvSpPr>
          <p:cNvPr id="15" name="Freeform 15"/>
          <p:cNvSpPr/>
          <p:nvPr/>
        </p:nvSpPr>
        <p:spPr>
          <a:xfrm>
            <a:off x="3114703" y="909308"/>
            <a:ext cx="10015802" cy="1607627"/>
          </a:xfrm>
          <a:custGeom>
            <a:avLst/>
            <a:gdLst/>
            <a:ahLst/>
            <a:cxnLst/>
            <a:rect l="l" t="t" r="r" b="b"/>
            <a:pathLst>
              <a:path w="10015802" h="1607627">
                <a:moveTo>
                  <a:pt x="0" y="0"/>
                </a:moveTo>
                <a:lnTo>
                  <a:pt x="10015802" y="0"/>
                </a:lnTo>
                <a:lnTo>
                  <a:pt x="10015802" y="1607626"/>
                </a:lnTo>
                <a:lnTo>
                  <a:pt x="0" y="1607626"/>
                </a:lnTo>
                <a:lnTo>
                  <a:pt x="0" y="0"/>
                </a:lnTo>
                <a:close/>
              </a:path>
            </a:pathLst>
          </a:custGeom>
          <a:blipFill>
            <a:blip r:embed="rId5"/>
            <a:stretch>
              <a:fillRect r="-14139"/>
            </a:stretch>
          </a:blipFill>
        </p:spPr>
      </p:sp>
      <p:sp>
        <p:nvSpPr>
          <p:cNvPr id="16" name="Freeform 16"/>
          <p:cNvSpPr/>
          <p:nvPr/>
        </p:nvSpPr>
        <p:spPr>
          <a:xfrm>
            <a:off x="1860917" y="4394810"/>
            <a:ext cx="3398056" cy="3802020"/>
          </a:xfrm>
          <a:custGeom>
            <a:avLst/>
            <a:gdLst/>
            <a:ahLst/>
            <a:cxnLst/>
            <a:rect l="l" t="t" r="r" b="b"/>
            <a:pathLst>
              <a:path w="3398056" h="3802020">
                <a:moveTo>
                  <a:pt x="0" y="0"/>
                </a:moveTo>
                <a:lnTo>
                  <a:pt x="3398055" y="0"/>
                </a:lnTo>
                <a:lnTo>
                  <a:pt x="3398055" y="3802021"/>
                </a:lnTo>
                <a:lnTo>
                  <a:pt x="0" y="3802021"/>
                </a:lnTo>
                <a:lnTo>
                  <a:pt x="0" y="0"/>
                </a:lnTo>
                <a:close/>
              </a:path>
            </a:pathLst>
          </a:custGeom>
          <a:blipFill>
            <a:blip r:embed="rId6"/>
            <a:stretch>
              <a:fillRect/>
            </a:stretch>
          </a:blipFill>
        </p:spPr>
      </p:sp>
      <p:sp>
        <p:nvSpPr>
          <p:cNvPr id="17" name="TextBox 17"/>
          <p:cNvSpPr txBox="1"/>
          <p:nvPr/>
        </p:nvSpPr>
        <p:spPr>
          <a:xfrm>
            <a:off x="3559945" y="4309085"/>
            <a:ext cx="11168111" cy="2181021"/>
          </a:xfrm>
          <a:prstGeom prst="rect">
            <a:avLst/>
          </a:prstGeom>
        </p:spPr>
        <p:txBody>
          <a:bodyPr lIns="0" tIns="0" rIns="0" bIns="0" rtlCol="0" anchor="t">
            <a:spAutoFit/>
          </a:bodyPr>
          <a:lstStyle/>
          <a:p>
            <a:pPr algn="ctr">
              <a:lnSpc>
                <a:spcPts val="8618"/>
              </a:lnSpc>
            </a:pPr>
            <a:r>
              <a:rPr lang="en-US" sz="6579" b="1" spc="328">
                <a:solidFill>
                  <a:srgbClr val="27403B"/>
                </a:solidFill>
                <a:latin typeface="Raleway Heavy"/>
                <a:ea typeface="Raleway Heavy"/>
                <a:cs typeface="Raleway Heavy"/>
                <a:sym typeface="Raleway Heavy"/>
              </a:rPr>
              <a:t>MI PRIMER EXPERIMENTO</a:t>
            </a:r>
          </a:p>
        </p:txBody>
      </p:sp>
      <p:sp>
        <p:nvSpPr>
          <p:cNvPr id="18" name="TextBox 18"/>
          <p:cNvSpPr txBox="1"/>
          <p:nvPr/>
        </p:nvSpPr>
        <p:spPr>
          <a:xfrm>
            <a:off x="6267976" y="6718544"/>
            <a:ext cx="5675166" cy="2175146"/>
          </a:xfrm>
          <a:prstGeom prst="rect">
            <a:avLst/>
          </a:prstGeom>
        </p:spPr>
        <p:txBody>
          <a:bodyPr lIns="0" tIns="0" rIns="0" bIns="0" rtlCol="0" anchor="t">
            <a:spAutoFit/>
          </a:bodyPr>
          <a:lstStyle/>
          <a:p>
            <a:pPr algn="ctr">
              <a:lnSpc>
                <a:spcPts val="3485"/>
              </a:lnSpc>
            </a:pPr>
            <a:r>
              <a:rPr lang="en-US" sz="2489">
                <a:solidFill>
                  <a:srgbClr val="27403B"/>
                </a:solidFill>
                <a:latin typeface="Garet"/>
                <a:ea typeface="Garet"/>
                <a:cs typeface="Garet"/>
                <a:sym typeface="Garet"/>
              </a:rPr>
              <a:t>EQUIPO:</a:t>
            </a:r>
          </a:p>
          <a:p>
            <a:pPr marL="537450" lvl="1" indent="-268725" algn="ctr">
              <a:lnSpc>
                <a:spcPts val="3485"/>
              </a:lnSpc>
              <a:buFont typeface="Arial"/>
              <a:buChar char="•"/>
            </a:pPr>
            <a:r>
              <a:rPr lang="en-US" sz="2489">
                <a:solidFill>
                  <a:srgbClr val="27403B"/>
                </a:solidFill>
                <a:latin typeface="Garet"/>
                <a:ea typeface="Garet"/>
                <a:cs typeface="Garet"/>
                <a:sym typeface="Garet"/>
              </a:rPr>
              <a:t>GOMEZ MENA MIGUEL ANGEL</a:t>
            </a:r>
          </a:p>
          <a:p>
            <a:pPr marL="537450" lvl="1" indent="-268725" algn="ctr">
              <a:lnSpc>
                <a:spcPts val="3485"/>
              </a:lnSpc>
              <a:buFont typeface="Arial"/>
              <a:buChar char="•"/>
            </a:pPr>
            <a:r>
              <a:rPr lang="en-US" sz="2489">
                <a:solidFill>
                  <a:srgbClr val="27403B"/>
                </a:solidFill>
                <a:latin typeface="Garet"/>
                <a:ea typeface="Garet"/>
                <a:cs typeface="Garet"/>
                <a:sym typeface="Garet"/>
              </a:rPr>
              <a:t> HERRERA AGUILAR ANA KAREN </a:t>
            </a:r>
          </a:p>
          <a:p>
            <a:pPr marL="537450" lvl="1" indent="-268725" algn="ctr">
              <a:lnSpc>
                <a:spcPts val="3485"/>
              </a:lnSpc>
              <a:buFont typeface="Arial"/>
              <a:buChar char="•"/>
            </a:pPr>
            <a:r>
              <a:rPr lang="en-US" sz="2489">
                <a:solidFill>
                  <a:srgbClr val="27403B"/>
                </a:solidFill>
                <a:latin typeface="Garet"/>
                <a:ea typeface="Garet"/>
                <a:cs typeface="Garet"/>
                <a:sym typeface="Garet"/>
              </a:rPr>
              <a:t>MASSA CIMÉ ANDREA DASHARA</a:t>
            </a:r>
          </a:p>
          <a:p>
            <a:pPr marL="537450" lvl="1" indent="-268725" algn="ctr">
              <a:lnSpc>
                <a:spcPts val="3485"/>
              </a:lnSpc>
              <a:buFont typeface="Arial"/>
              <a:buChar char="•"/>
            </a:pPr>
            <a:r>
              <a:rPr lang="en-US" sz="2489">
                <a:solidFill>
                  <a:srgbClr val="27403B"/>
                </a:solidFill>
                <a:latin typeface="Garet"/>
                <a:ea typeface="Garet"/>
                <a:cs typeface="Garet"/>
                <a:sym typeface="Garet"/>
              </a:rPr>
              <a:t>ROSADO GONGORA LUIS JESÚS</a:t>
            </a:r>
          </a:p>
        </p:txBody>
      </p:sp>
      <p:sp>
        <p:nvSpPr>
          <p:cNvPr id="19" name="TextBox 19"/>
          <p:cNvSpPr txBox="1"/>
          <p:nvPr/>
        </p:nvSpPr>
        <p:spPr>
          <a:xfrm rot="-17737">
            <a:off x="1478392" y="8563868"/>
            <a:ext cx="3272475" cy="248849"/>
          </a:xfrm>
          <a:prstGeom prst="rect">
            <a:avLst/>
          </a:prstGeom>
        </p:spPr>
        <p:txBody>
          <a:bodyPr lIns="0" tIns="0" rIns="0" bIns="0" rtlCol="0" anchor="t">
            <a:spAutoFit/>
          </a:bodyPr>
          <a:lstStyle/>
          <a:p>
            <a:pPr algn="l">
              <a:lnSpc>
                <a:spcPts val="2033"/>
              </a:lnSpc>
              <a:spcBef>
                <a:spcPct val="0"/>
              </a:spcBef>
            </a:pPr>
            <a:r>
              <a:rPr lang="en-US" sz="1452" spc="91">
                <a:solidFill>
                  <a:srgbClr val="27403B"/>
                </a:solidFill>
                <a:latin typeface="Garet"/>
                <a:ea typeface="Garet"/>
                <a:cs typeface="Garet"/>
                <a:sym typeface="Garet"/>
              </a:rPr>
              <a:t>QUINTO “A”</a:t>
            </a:r>
          </a:p>
        </p:txBody>
      </p:sp>
      <p:sp>
        <p:nvSpPr>
          <p:cNvPr id="20" name="TextBox 20"/>
          <p:cNvSpPr txBox="1"/>
          <p:nvPr/>
        </p:nvSpPr>
        <p:spPr>
          <a:xfrm rot="-17737">
            <a:off x="14201031" y="1415891"/>
            <a:ext cx="2622496" cy="248740"/>
          </a:xfrm>
          <a:prstGeom prst="rect">
            <a:avLst/>
          </a:prstGeom>
        </p:spPr>
        <p:txBody>
          <a:bodyPr lIns="0" tIns="0" rIns="0" bIns="0" rtlCol="0" anchor="t">
            <a:spAutoFit/>
          </a:bodyPr>
          <a:lstStyle/>
          <a:p>
            <a:pPr algn="r">
              <a:lnSpc>
                <a:spcPts val="2039"/>
              </a:lnSpc>
              <a:spcBef>
                <a:spcPct val="0"/>
              </a:spcBef>
            </a:pPr>
            <a:r>
              <a:rPr lang="en-US" sz="1457" spc="91">
                <a:solidFill>
                  <a:srgbClr val="27403B"/>
                </a:solidFill>
                <a:latin typeface="Garet"/>
                <a:ea typeface="Garet"/>
                <a:cs typeface="Garet"/>
                <a:sym typeface="Garet"/>
              </a:rPr>
              <a:t>AGOSTO 2025</a:t>
            </a:r>
          </a:p>
        </p:txBody>
      </p:sp>
      <p:sp>
        <p:nvSpPr>
          <p:cNvPr id="21" name="TextBox 21"/>
          <p:cNvSpPr txBox="1"/>
          <p:nvPr/>
        </p:nvSpPr>
        <p:spPr>
          <a:xfrm>
            <a:off x="2312014" y="2838652"/>
            <a:ext cx="13663973" cy="1556158"/>
          </a:xfrm>
          <a:prstGeom prst="rect">
            <a:avLst/>
          </a:prstGeom>
        </p:spPr>
        <p:txBody>
          <a:bodyPr lIns="0" tIns="0" rIns="0" bIns="0" rtlCol="0" anchor="t">
            <a:spAutoFit/>
          </a:bodyPr>
          <a:lstStyle/>
          <a:p>
            <a:pPr algn="ctr">
              <a:lnSpc>
                <a:spcPts val="12499"/>
              </a:lnSpc>
            </a:pPr>
            <a:r>
              <a:rPr lang="en-US" sz="9541" spc="477">
                <a:solidFill>
                  <a:srgbClr val="27403B"/>
                </a:solidFill>
                <a:latin typeface="Raleway"/>
                <a:ea typeface="Raleway"/>
                <a:cs typeface="Raleway"/>
                <a:sym typeface="Raleway"/>
              </a:rPr>
              <a:t>SIMULACIÓN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FFFE"/>
        </a:solidFill>
        <a:effectLst/>
      </p:bgPr>
    </p:bg>
    <p:spTree>
      <p:nvGrpSpPr>
        <p:cNvPr id="1" name=""/>
        <p:cNvGrpSpPr/>
        <p:nvPr/>
      </p:nvGrpSpPr>
      <p:grpSpPr>
        <a:xfrm>
          <a:off x="0" y="0"/>
          <a:ext cx="0" cy="0"/>
          <a:chOff x="0" y="0"/>
          <a:chExt cx="0" cy="0"/>
        </a:xfrm>
      </p:grpSpPr>
      <p:grpSp>
        <p:nvGrpSpPr>
          <p:cNvPr id="2" name="Group 2"/>
          <p:cNvGrpSpPr/>
          <p:nvPr/>
        </p:nvGrpSpPr>
        <p:grpSpPr>
          <a:xfrm>
            <a:off x="379705" y="333297"/>
            <a:ext cx="17451709" cy="9620406"/>
            <a:chOff x="0" y="0"/>
            <a:chExt cx="23268945" cy="12827209"/>
          </a:xfrm>
        </p:grpSpPr>
        <p:grpSp>
          <p:nvGrpSpPr>
            <p:cNvPr id="3" name="Group 3"/>
            <p:cNvGrpSpPr/>
            <p:nvPr/>
          </p:nvGrpSpPr>
          <p:grpSpPr>
            <a:xfrm>
              <a:off x="0" y="0"/>
              <a:ext cx="23268945" cy="12827209"/>
              <a:chOff x="0" y="0"/>
              <a:chExt cx="6619526" cy="3649071"/>
            </a:xfrm>
          </p:grpSpPr>
          <p:sp>
            <p:nvSpPr>
              <p:cNvPr id="4" name="Freeform 4"/>
              <p:cNvSpPr/>
              <p:nvPr/>
            </p:nvSpPr>
            <p:spPr>
              <a:xfrm>
                <a:off x="0" y="0"/>
                <a:ext cx="6619526" cy="3649071"/>
              </a:xfrm>
              <a:custGeom>
                <a:avLst/>
                <a:gdLst/>
                <a:ahLst/>
                <a:cxnLst/>
                <a:rect l="l" t="t" r="r" b="b"/>
                <a:pathLst>
                  <a:path w="6619526" h="3649071">
                    <a:moveTo>
                      <a:pt x="0" y="0"/>
                    </a:moveTo>
                    <a:lnTo>
                      <a:pt x="6619526" y="0"/>
                    </a:lnTo>
                    <a:lnTo>
                      <a:pt x="6619526" y="3649071"/>
                    </a:lnTo>
                    <a:lnTo>
                      <a:pt x="0" y="3649071"/>
                    </a:lnTo>
                    <a:close/>
                  </a:path>
                </a:pathLst>
              </a:custGeom>
              <a:solidFill>
                <a:srgbClr val="000000">
                  <a:alpha val="0"/>
                </a:srgbClr>
              </a:solidFill>
              <a:ln w="66675" cap="sq">
                <a:solidFill>
                  <a:srgbClr val="508484"/>
                </a:solidFill>
                <a:prstDash val="solid"/>
                <a:miter/>
              </a:ln>
            </p:spPr>
          </p:sp>
          <p:sp>
            <p:nvSpPr>
              <p:cNvPr id="5" name="TextBox 5"/>
              <p:cNvSpPr txBox="1"/>
              <p:nvPr/>
            </p:nvSpPr>
            <p:spPr>
              <a:xfrm>
                <a:off x="0" y="-28575"/>
                <a:ext cx="6619526" cy="3677646"/>
              </a:xfrm>
              <a:prstGeom prst="rect">
                <a:avLst/>
              </a:prstGeom>
            </p:spPr>
            <p:txBody>
              <a:bodyPr lIns="48876" tIns="48876" rIns="48876" bIns="48876" rtlCol="0" anchor="ctr"/>
              <a:lstStyle/>
              <a:p>
                <a:pPr algn="ctr">
                  <a:lnSpc>
                    <a:spcPts val="2344"/>
                  </a:lnSpc>
                </a:pPr>
                <a:endParaRPr/>
              </a:p>
            </p:txBody>
          </p:sp>
        </p:grpSp>
        <p:grpSp>
          <p:nvGrpSpPr>
            <p:cNvPr id="6" name="Group 6"/>
            <p:cNvGrpSpPr/>
            <p:nvPr/>
          </p:nvGrpSpPr>
          <p:grpSpPr>
            <a:xfrm>
              <a:off x="293149" y="293179"/>
              <a:ext cx="22662658" cy="12194998"/>
              <a:chOff x="0" y="0"/>
              <a:chExt cx="6447050" cy="3469221"/>
            </a:xfrm>
          </p:grpSpPr>
          <p:sp>
            <p:nvSpPr>
              <p:cNvPr id="7" name="Freeform 7"/>
              <p:cNvSpPr/>
              <p:nvPr/>
            </p:nvSpPr>
            <p:spPr>
              <a:xfrm>
                <a:off x="0" y="0"/>
                <a:ext cx="6447050" cy="3469221"/>
              </a:xfrm>
              <a:custGeom>
                <a:avLst/>
                <a:gdLst/>
                <a:ahLst/>
                <a:cxnLst/>
                <a:rect l="l" t="t" r="r" b="b"/>
                <a:pathLst>
                  <a:path w="6447050" h="3469221">
                    <a:moveTo>
                      <a:pt x="0" y="0"/>
                    </a:moveTo>
                    <a:lnTo>
                      <a:pt x="6447050" y="0"/>
                    </a:lnTo>
                    <a:lnTo>
                      <a:pt x="6447050" y="3469221"/>
                    </a:lnTo>
                    <a:lnTo>
                      <a:pt x="0" y="3469221"/>
                    </a:lnTo>
                    <a:close/>
                  </a:path>
                </a:pathLst>
              </a:custGeom>
              <a:solidFill>
                <a:srgbClr val="000000">
                  <a:alpha val="0"/>
                </a:srgbClr>
              </a:solidFill>
              <a:ln w="66675" cap="sq">
                <a:solidFill>
                  <a:srgbClr val="7CBBBB"/>
                </a:solidFill>
                <a:prstDash val="solid"/>
                <a:miter/>
              </a:ln>
            </p:spPr>
          </p:sp>
          <p:sp>
            <p:nvSpPr>
              <p:cNvPr id="8" name="TextBox 8"/>
              <p:cNvSpPr txBox="1"/>
              <p:nvPr/>
            </p:nvSpPr>
            <p:spPr>
              <a:xfrm>
                <a:off x="0" y="-28575"/>
                <a:ext cx="6447050" cy="3497796"/>
              </a:xfrm>
              <a:prstGeom prst="rect">
                <a:avLst/>
              </a:prstGeom>
            </p:spPr>
            <p:txBody>
              <a:bodyPr lIns="48876" tIns="48876" rIns="48876" bIns="48876" rtlCol="0" anchor="ctr"/>
              <a:lstStyle/>
              <a:p>
                <a:pPr algn="ctr">
                  <a:lnSpc>
                    <a:spcPts val="2344"/>
                  </a:lnSpc>
                </a:pPr>
                <a:endParaRPr/>
              </a:p>
            </p:txBody>
          </p:sp>
        </p:grpSp>
        <p:grpSp>
          <p:nvGrpSpPr>
            <p:cNvPr id="9" name="Group 9"/>
            <p:cNvGrpSpPr/>
            <p:nvPr/>
          </p:nvGrpSpPr>
          <p:grpSpPr>
            <a:xfrm>
              <a:off x="675815" y="689359"/>
              <a:ext cx="21959466" cy="11434829"/>
              <a:chOff x="0" y="0"/>
              <a:chExt cx="6247007" cy="3252969"/>
            </a:xfrm>
          </p:grpSpPr>
          <p:sp>
            <p:nvSpPr>
              <p:cNvPr id="10" name="Freeform 10"/>
              <p:cNvSpPr/>
              <p:nvPr/>
            </p:nvSpPr>
            <p:spPr>
              <a:xfrm>
                <a:off x="0" y="0"/>
                <a:ext cx="6247007" cy="3252968"/>
              </a:xfrm>
              <a:custGeom>
                <a:avLst/>
                <a:gdLst/>
                <a:ahLst/>
                <a:cxnLst/>
                <a:rect l="l" t="t" r="r" b="b"/>
                <a:pathLst>
                  <a:path w="6247007" h="3252968">
                    <a:moveTo>
                      <a:pt x="0" y="0"/>
                    </a:moveTo>
                    <a:lnTo>
                      <a:pt x="6247007" y="0"/>
                    </a:lnTo>
                    <a:lnTo>
                      <a:pt x="6247007" y="3252968"/>
                    </a:lnTo>
                    <a:lnTo>
                      <a:pt x="0" y="3252968"/>
                    </a:lnTo>
                    <a:close/>
                  </a:path>
                </a:pathLst>
              </a:custGeom>
              <a:solidFill>
                <a:srgbClr val="000000">
                  <a:alpha val="0"/>
                </a:srgbClr>
              </a:solidFill>
              <a:ln w="66675" cap="sq">
                <a:solidFill>
                  <a:srgbClr val="B5EFE3"/>
                </a:solidFill>
                <a:prstDash val="solid"/>
                <a:miter/>
              </a:ln>
            </p:spPr>
          </p:sp>
          <p:sp>
            <p:nvSpPr>
              <p:cNvPr id="11" name="TextBox 11"/>
              <p:cNvSpPr txBox="1"/>
              <p:nvPr/>
            </p:nvSpPr>
            <p:spPr>
              <a:xfrm>
                <a:off x="0" y="-28575"/>
                <a:ext cx="6247007" cy="3281544"/>
              </a:xfrm>
              <a:prstGeom prst="rect">
                <a:avLst/>
              </a:prstGeom>
            </p:spPr>
            <p:txBody>
              <a:bodyPr lIns="48876" tIns="48876" rIns="48876" bIns="48876" rtlCol="0" anchor="ctr"/>
              <a:lstStyle/>
              <a:p>
                <a:pPr algn="ctr">
                  <a:lnSpc>
                    <a:spcPts val="2344"/>
                  </a:lnSpc>
                </a:pPr>
                <a:endParaRPr/>
              </a:p>
            </p:txBody>
          </p:sp>
        </p:grpSp>
        <p:grpSp>
          <p:nvGrpSpPr>
            <p:cNvPr id="12" name="Group 12"/>
            <p:cNvGrpSpPr/>
            <p:nvPr/>
          </p:nvGrpSpPr>
          <p:grpSpPr>
            <a:xfrm>
              <a:off x="0" y="0"/>
              <a:ext cx="4114800" cy="12827209"/>
              <a:chOff x="0" y="0"/>
              <a:chExt cx="812800" cy="2533770"/>
            </a:xfrm>
          </p:grpSpPr>
          <p:sp>
            <p:nvSpPr>
              <p:cNvPr id="13" name="Freeform 13"/>
              <p:cNvSpPr/>
              <p:nvPr/>
            </p:nvSpPr>
            <p:spPr>
              <a:xfrm>
                <a:off x="0" y="0"/>
                <a:ext cx="812800" cy="2533770"/>
              </a:xfrm>
              <a:custGeom>
                <a:avLst/>
                <a:gdLst/>
                <a:ahLst/>
                <a:cxnLst/>
                <a:rect l="l" t="t" r="r" b="b"/>
                <a:pathLst>
                  <a:path w="812800" h="2533770">
                    <a:moveTo>
                      <a:pt x="0" y="0"/>
                    </a:moveTo>
                    <a:lnTo>
                      <a:pt x="812800" y="0"/>
                    </a:lnTo>
                    <a:lnTo>
                      <a:pt x="812800" y="2533770"/>
                    </a:lnTo>
                    <a:lnTo>
                      <a:pt x="0" y="2533770"/>
                    </a:lnTo>
                    <a:close/>
                  </a:path>
                </a:pathLst>
              </a:custGeom>
              <a:solidFill>
                <a:srgbClr val="508484"/>
              </a:solidFill>
            </p:spPr>
          </p:sp>
          <p:sp>
            <p:nvSpPr>
              <p:cNvPr id="14" name="TextBox 14"/>
              <p:cNvSpPr txBox="1"/>
              <p:nvPr/>
            </p:nvSpPr>
            <p:spPr>
              <a:xfrm>
                <a:off x="0" y="-28575"/>
                <a:ext cx="812800" cy="2562345"/>
              </a:xfrm>
              <a:prstGeom prst="rect">
                <a:avLst/>
              </a:prstGeom>
            </p:spPr>
            <p:txBody>
              <a:bodyPr lIns="50800" tIns="50800" rIns="50800" bIns="50800" rtlCol="0" anchor="ctr"/>
              <a:lstStyle/>
              <a:p>
                <a:pPr algn="ctr">
                  <a:lnSpc>
                    <a:spcPts val="2344"/>
                  </a:lnSpc>
                </a:pPr>
                <a:endParaRPr/>
              </a:p>
            </p:txBody>
          </p:sp>
        </p:grpSp>
        <p:grpSp>
          <p:nvGrpSpPr>
            <p:cNvPr id="15" name="Group 15"/>
            <p:cNvGrpSpPr/>
            <p:nvPr/>
          </p:nvGrpSpPr>
          <p:grpSpPr>
            <a:xfrm>
              <a:off x="260545" y="317890"/>
              <a:ext cx="4114800" cy="12139068"/>
              <a:chOff x="0" y="0"/>
              <a:chExt cx="812800" cy="2397841"/>
            </a:xfrm>
          </p:grpSpPr>
          <p:sp>
            <p:nvSpPr>
              <p:cNvPr id="16" name="Freeform 16"/>
              <p:cNvSpPr/>
              <p:nvPr/>
            </p:nvSpPr>
            <p:spPr>
              <a:xfrm>
                <a:off x="0" y="0"/>
                <a:ext cx="812800" cy="2397841"/>
              </a:xfrm>
              <a:custGeom>
                <a:avLst/>
                <a:gdLst/>
                <a:ahLst/>
                <a:cxnLst/>
                <a:rect l="l" t="t" r="r" b="b"/>
                <a:pathLst>
                  <a:path w="812800" h="2397841">
                    <a:moveTo>
                      <a:pt x="0" y="0"/>
                    </a:moveTo>
                    <a:lnTo>
                      <a:pt x="812800" y="0"/>
                    </a:lnTo>
                    <a:lnTo>
                      <a:pt x="812800" y="2397841"/>
                    </a:lnTo>
                    <a:lnTo>
                      <a:pt x="0" y="2397841"/>
                    </a:lnTo>
                    <a:close/>
                  </a:path>
                </a:pathLst>
              </a:custGeom>
              <a:solidFill>
                <a:srgbClr val="7CBBBB"/>
              </a:solidFill>
            </p:spPr>
          </p:sp>
          <p:sp>
            <p:nvSpPr>
              <p:cNvPr id="17" name="TextBox 17"/>
              <p:cNvSpPr txBox="1"/>
              <p:nvPr/>
            </p:nvSpPr>
            <p:spPr>
              <a:xfrm>
                <a:off x="0" y="-28575"/>
                <a:ext cx="812800" cy="2426416"/>
              </a:xfrm>
              <a:prstGeom prst="rect">
                <a:avLst/>
              </a:prstGeom>
            </p:spPr>
            <p:txBody>
              <a:bodyPr lIns="50800" tIns="50800" rIns="50800" bIns="50800" rtlCol="0" anchor="ctr"/>
              <a:lstStyle/>
              <a:p>
                <a:pPr algn="ctr">
                  <a:lnSpc>
                    <a:spcPts val="2344"/>
                  </a:lnSpc>
                </a:pPr>
                <a:endParaRPr/>
              </a:p>
            </p:txBody>
          </p:sp>
        </p:grpSp>
        <p:grpSp>
          <p:nvGrpSpPr>
            <p:cNvPr id="18" name="Group 18"/>
            <p:cNvGrpSpPr/>
            <p:nvPr/>
          </p:nvGrpSpPr>
          <p:grpSpPr>
            <a:xfrm>
              <a:off x="607108" y="689043"/>
              <a:ext cx="4172145" cy="11422256"/>
              <a:chOff x="0" y="0"/>
              <a:chExt cx="824127" cy="2256248"/>
            </a:xfrm>
          </p:grpSpPr>
          <p:sp>
            <p:nvSpPr>
              <p:cNvPr id="19" name="Freeform 19"/>
              <p:cNvSpPr/>
              <p:nvPr/>
            </p:nvSpPr>
            <p:spPr>
              <a:xfrm>
                <a:off x="0" y="0"/>
                <a:ext cx="824127" cy="2256248"/>
              </a:xfrm>
              <a:custGeom>
                <a:avLst/>
                <a:gdLst/>
                <a:ahLst/>
                <a:cxnLst/>
                <a:rect l="l" t="t" r="r" b="b"/>
                <a:pathLst>
                  <a:path w="824127" h="2256248">
                    <a:moveTo>
                      <a:pt x="0" y="0"/>
                    </a:moveTo>
                    <a:lnTo>
                      <a:pt x="824127" y="0"/>
                    </a:lnTo>
                    <a:lnTo>
                      <a:pt x="824127" y="2256248"/>
                    </a:lnTo>
                    <a:lnTo>
                      <a:pt x="0" y="2256248"/>
                    </a:lnTo>
                    <a:close/>
                  </a:path>
                </a:pathLst>
              </a:custGeom>
              <a:solidFill>
                <a:srgbClr val="B5EFE3"/>
              </a:solidFill>
            </p:spPr>
          </p:sp>
          <p:sp>
            <p:nvSpPr>
              <p:cNvPr id="20" name="TextBox 20"/>
              <p:cNvSpPr txBox="1"/>
              <p:nvPr/>
            </p:nvSpPr>
            <p:spPr>
              <a:xfrm>
                <a:off x="0" y="-28575"/>
                <a:ext cx="824127" cy="2284823"/>
              </a:xfrm>
              <a:prstGeom prst="rect">
                <a:avLst/>
              </a:prstGeom>
            </p:spPr>
            <p:txBody>
              <a:bodyPr lIns="50800" tIns="50800" rIns="50800" bIns="50800" rtlCol="0" anchor="ctr"/>
              <a:lstStyle/>
              <a:p>
                <a:pPr algn="ctr">
                  <a:lnSpc>
                    <a:spcPts val="2344"/>
                  </a:lnSpc>
                </a:pPr>
                <a:endParaRPr/>
              </a:p>
            </p:txBody>
          </p:sp>
        </p:grpSp>
      </p:grpSp>
      <p:grpSp>
        <p:nvGrpSpPr>
          <p:cNvPr id="21" name="Group 21"/>
          <p:cNvGrpSpPr/>
          <p:nvPr/>
        </p:nvGrpSpPr>
        <p:grpSpPr>
          <a:xfrm>
            <a:off x="11353956" y="2996030"/>
            <a:ext cx="5246370" cy="5246370"/>
            <a:chOff x="0" y="0"/>
            <a:chExt cx="812800" cy="812800"/>
          </a:xfrm>
        </p:grpSpPr>
        <p:sp>
          <p:nvSpPr>
            <p:cNvPr id="22" name="Freeform 22"/>
            <p:cNvSpPr/>
            <p:nvPr/>
          </p:nvSpPr>
          <p:spPr>
            <a:xfrm>
              <a:off x="0" y="0"/>
              <a:ext cx="812800" cy="812800"/>
            </a:xfrm>
            <a:custGeom>
              <a:avLst/>
              <a:gdLst/>
              <a:ahLst/>
              <a:cxnLst/>
              <a:rect l="l" t="t" r="r" b="b"/>
              <a:pathLst>
                <a:path w="812800" h="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2"/>
              <a:stretch>
                <a:fillRect t="-16666" b="-16666"/>
              </a:stretch>
            </a:blipFill>
          </p:spPr>
        </p:sp>
      </p:grpSp>
      <p:sp>
        <p:nvSpPr>
          <p:cNvPr id="23" name="TextBox 23"/>
          <p:cNvSpPr txBox="1"/>
          <p:nvPr/>
        </p:nvSpPr>
        <p:spPr>
          <a:xfrm>
            <a:off x="5481568" y="2259633"/>
            <a:ext cx="7833328" cy="736397"/>
          </a:xfrm>
          <a:prstGeom prst="rect">
            <a:avLst/>
          </a:prstGeom>
        </p:spPr>
        <p:txBody>
          <a:bodyPr lIns="0" tIns="0" rIns="0" bIns="0" rtlCol="0" anchor="t">
            <a:spAutoFit/>
          </a:bodyPr>
          <a:lstStyle/>
          <a:p>
            <a:pPr algn="l">
              <a:lnSpc>
                <a:spcPts val="5660"/>
              </a:lnSpc>
            </a:pPr>
            <a:r>
              <a:rPr lang="en-US" sz="4965" b="1" spc="1598">
                <a:solidFill>
                  <a:srgbClr val="27403B"/>
                </a:solidFill>
                <a:latin typeface="Raleway Heavy"/>
                <a:ea typeface="Raleway Heavy"/>
                <a:cs typeface="Raleway Heavy"/>
                <a:sym typeface="Raleway Heavy"/>
              </a:rPr>
              <a:t>ESCENARIO</a:t>
            </a:r>
          </a:p>
        </p:txBody>
      </p:sp>
      <p:sp>
        <p:nvSpPr>
          <p:cNvPr id="24" name="TextBox 24"/>
          <p:cNvSpPr txBox="1"/>
          <p:nvPr/>
        </p:nvSpPr>
        <p:spPr>
          <a:xfrm>
            <a:off x="4720721" y="3706600"/>
            <a:ext cx="6024453" cy="2289382"/>
          </a:xfrm>
          <a:prstGeom prst="rect">
            <a:avLst/>
          </a:prstGeom>
        </p:spPr>
        <p:txBody>
          <a:bodyPr lIns="0" tIns="0" rIns="0" bIns="0" rtlCol="0" anchor="t">
            <a:spAutoFit/>
          </a:bodyPr>
          <a:lstStyle/>
          <a:p>
            <a:pPr algn="l">
              <a:lnSpc>
                <a:spcPts val="4635"/>
              </a:lnSpc>
            </a:pPr>
            <a:r>
              <a:rPr lang="en-US" sz="3009">
                <a:solidFill>
                  <a:srgbClr val="000000"/>
                </a:solidFill>
                <a:latin typeface="Garet"/>
                <a:ea typeface="Garet"/>
                <a:cs typeface="Garet"/>
                <a:sym typeface="Garet"/>
              </a:rPr>
              <a:t>No es más que el lugar donde ocurre el experimento, en este caso, la parada de autobúses del ITSVA.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FFFE"/>
        </a:solidFill>
        <a:effectLst/>
      </p:bgPr>
    </p:bg>
    <p:spTree>
      <p:nvGrpSpPr>
        <p:cNvPr id="1" name=""/>
        <p:cNvGrpSpPr/>
        <p:nvPr/>
      </p:nvGrpSpPr>
      <p:grpSpPr>
        <a:xfrm>
          <a:off x="0" y="0"/>
          <a:ext cx="0" cy="0"/>
          <a:chOff x="0" y="0"/>
          <a:chExt cx="0" cy="0"/>
        </a:xfrm>
      </p:grpSpPr>
      <p:grpSp>
        <p:nvGrpSpPr>
          <p:cNvPr id="2" name="Group 2"/>
          <p:cNvGrpSpPr/>
          <p:nvPr/>
        </p:nvGrpSpPr>
        <p:grpSpPr>
          <a:xfrm>
            <a:off x="379705" y="333297"/>
            <a:ext cx="17451709" cy="9620406"/>
            <a:chOff x="0" y="0"/>
            <a:chExt cx="23268945" cy="12827209"/>
          </a:xfrm>
        </p:grpSpPr>
        <p:grpSp>
          <p:nvGrpSpPr>
            <p:cNvPr id="3" name="Group 3"/>
            <p:cNvGrpSpPr/>
            <p:nvPr/>
          </p:nvGrpSpPr>
          <p:grpSpPr>
            <a:xfrm>
              <a:off x="0" y="0"/>
              <a:ext cx="23268945" cy="12827209"/>
              <a:chOff x="0" y="0"/>
              <a:chExt cx="6619526" cy="3649071"/>
            </a:xfrm>
          </p:grpSpPr>
          <p:sp>
            <p:nvSpPr>
              <p:cNvPr id="4" name="Freeform 4"/>
              <p:cNvSpPr/>
              <p:nvPr/>
            </p:nvSpPr>
            <p:spPr>
              <a:xfrm>
                <a:off x="0" y="0"/>
                <a:ext cx="6619526" cy="3649071"/>
              </a:xfrm>
              <a:custGeom>
                <a:avLst/>
                <a:gdLst/>
                <a:ahLst/>
                <a:cxnLst/>
                <a:rect l="l" t="t" r="r" b="b"/>
                <a:pathLst>
                  <a:path w="6619526" h="3649071">
                    <a:moveTo>
                      <a:pt x="0" y="0"/>
                    </a:moveTo>
                    <a:lnTo>
                      <a:pt x="6619526" y="0"/>
                    </a:lnTo>
                    <a:lnTo>
                      <a:pt x="6619526" y="3649071"/>
                    </a:lnTo>
                    <a:lnTo>
                      <a:pt x="0" y="3649071"/>
                    </a:lnTo>
                    <a:close/>
                  </a:path>
                </a:pathLst>
              </a:custGeom>
              <a:solidFill>
                <a:srgbClr val="000000">
                  <a:alpha val="0"/>
                </a:srgbClr>
              </a:solidFill>
              <a:ln w="66675" cap="sq">
                <a:solidFill>
                  <a:srgbClr val="508484"/>
                </a:solidFill>
                <a:prstDash val="solid"/>
                <a:miter/>
              </a:ln>
            </p:spPr>
          </p:sp>
          <p:sp>
            <p:nvSpPr>
              <p:cNvPr id="5" name="TextBox 5"/>
              <p:cNvSpPr txBox="1"/>
              <p:nvPr/>
            </p:nvSpPr>
            <p:spPr>
              <a:xfrm>
                <a:off x="0" y="-28575"/>
                <a:ext cx="6619526" cy="3677646"/>
              </a:xfrm>
              <a:prstGeom prst="rect">
                <a:avLst/>
              </a:prstGeom>
            </p:spPr>
            <p:txBody>
              <a:bodyPr lIns="48876" tIns="48876" rIns="48876" bIns="48876" rtlCol="0" anchor="ctr"/>
              <a:lstStyle/>
              <a:p>
                <a:pPr algn="ctr">
                  <a:lnSpc>
                    <a:spcPts val="2344"/>
                  </a:lnSpc>
                </a:pPr>
                <a:endParaRPr/>
              </a:p>
            </p:txBody>
          </p:sp>
        </p:grpSp>
        <p:grpSp>
          <p:nvGrpSpPr>
            <p:cNvPr id="6" name="Group 6"/>
            <p:cNvGrpSpPr/>
            <p:nvPr/>
          </p:nvGrpSpPr>
          <p:grpSpPr>
            <a:xfrm>
              <a:off x="293149" y="293179"/>
              <a:ext cx="22662658" cy="12194998"/>
              <a:chOff x="0" y="0"/>
              <a:chExt cx="6447050" cy="3469221"/>
            </a:xfrm>
          </p:grpSpPr>
          <p:sp>
            <p:nvSpPr>
              <p:cNvPr id="7" name="Freeform 7"/>
              <p:cNvSpPr/>
              <p:nvPr/>
            </p:nvSpPr>
            <p:spPr>
              <a:xfrm>
                <a:off x="0" y="0"/>
                <a:ext cx="6447050" cy="3469221"/>
              </a:xfrm>
              <a:custGeom>
                <a:avLst/>
                <a:gdLst/>
                <a:ahLst/>
                <a:cxnLst/>
                <a:rect l="l" t="t" r="r" b="b"/>
                <a:pathLst>
                  <a:path w="6447050" h="3469221">
                    <a:moveTo>
                      <a:pt x="0" y="0"/>
                    </a:moveTo>
                    <a:lnTo>
                      <a:pt x="6447050" y="0"/>
                    </a:lnTo>
                    <a:lnTo>
                      <a:pt x="6447050" y="3469221"/>
                    </a:lnTo>
                    <a:lnTo>
                      <a:pt x="0" y="3469221"/>
                    </a:lnTo>
                    <a:close/>
                  </a:path>
                </a:pathLst>
              </a:custGeom>
              <a:solidFill>
                <a:srgbClr val="000000">
                  <a:alpha val="0"/>
                </a:srgbClr>
              </a:solidFill>
              <a:ln w="66675" cap="sq">
                <a:solidFill>
                  <a:srgbClr val="7CBBBB"/>
                </a:solidFill>
                <a:prstDash val="solid"/>
                <a:miter/>
              </a:ln>
            </p:spPr>
          </p:sp>
          <p:sp>
            <p:nvSpPr>
              <p:cNvPr id="8" name="TextBox 8"/>
              <p:cNvSpPr txBox="1"/>
              <p:nvPr/>
            </p:nvSpPr>
            <p:spPr>
              <a:xfrm>
                <a:off x="0" y="-28575"/>
                <a:ext cx="6447050" cy="3497796"/>
              </a:xfrm>
              <a:prstGeom prst="rect">
                <a:avLst/>
              </a:prstGeom>
            </p:spPr>
            <p:txBody>
              <a:bodyPr lIns="48876" tIns="48876" rIns="48876" bIns="48876" rtlCol="0" anchor="ctr"/>
              <a:lstStyle/>
              <a:p>
                <a:pPr algn="ctr">
                  <a:lnSpc>
                    <a:spcPts val="2344"/>
                  </a:lnSpc>
                </a:pPr>
                <a:endParaRPr/>
              </a:p>
            </p:txBody>
          </p:sp>
        </p:grpSp>
        <p:grpSp>
          <p:nvGrpSpPr>
            <p:cNvPr id="9" name="Group 9"/>
            <p:cNvGrpSpPr/>
            <p:nvPr/>
          </p:nvGrpSpPr>
          <p:grpSpPr>
            <a:xfrm>
              <a:off x="675815" y="689359"/>
              <a:ext cx="21959466" cy="11434829"/>
              <a:chOff x="0" y="0"/>
              <a:chExt cx="6247007" cy="3252969"/>
            </a:xfrm>
          </p:grpSpPr>
          <p:sp>
            <p:nvSpPr>
              <p:cNvPr id="10" name="Freeform 10"/>
              <p:cNvSpPr/>
              <p:nvPr/>
            </p:nvSpPr>
            <p:spPr>
              <a:xfrm>
                <a:off x="0" y="0"/>
                <a:ext cx="6247007" cy="3252968"/>
              </a:xfrm>
              <a:custGeom>
                <a:avLst/>
                <a:gdLst/>
                <a:ahLst/>
                <a:cxnLst/>
                <a:rect l="l" t="t" r="r" b="b"/>
                <a:pathLst>
                  <a:path w="6247007" h="3252968">
                    <a:moveTo>
                      <a:pt x="0" y="0"/>
                    </a:moveTo>
                    <a:lnTo>
                      <a:pt x="6247007" y="0"/>
                    </a:lnTo>
                    <a:lnTo>
                      <a:pt x="6247007" y="3252968"/>
                    </a:lnTo>
                    <a:lnTo>
                      <a:pt x="0" y="3252968"/>
                    </a:lnTo>
                    <a:close/>
                  </a:path>
                </a:pathLst>
              </a:custGeom>
              <a:solidFill>
                <a:srgbClr val="000000">
                  <a:alpha val="0"/>
                </a:srgbClr>
              </a:solidFill>
              <a:ln w="66675" cap="sq">
                <a:solidFill>
                  <a:srgbClr val="B5EFE3"/>
                </a:solidFill>
                <a:prstDash val="solid"/>
                <a:miter/>
              </a:ln>
            </p:spPr>
          </p:sp>
          <p:sp>
            <p:nvSpPr>
              <p:cNvPr id="11" name="TextBox 11"/>
              <p:cNvSpPr txBox="1"/>
              <p:nvPr/>
            </p:nvSpPr>
            <p:spPr>
              <a:xfrm>
                <a:off x="0" y="-28575"/>
                <a:ext cx="6247007" cy="3281544"/>
              </a:xfrm>
              <a:prstGeom prst="rect">
                <a:avLst/>
              </a:prstGeom>
            </p:spPr>
            <p:txBody>
              <a:bodyPr lIns="48876" tIns="48876" rIns="48876" bIns="48876" rtlCol="0" anchor="ctr"/>
              <a:lstStyle/>
              <a:p>
                <a:pPr algn="ctr">
                  <a:lnSpc>
                    <a:spcPts val="2344"/>
                  </a:lnSpc>
                </a:pPr>
                <a:endParaRPr/>
              </a:p>
            </p:txBody>
          </p:sp>
        </p:grpSp>
        <p:grpSp>
          <p:nvGrpSpPr>
            <p:cNvPr id="12" name="Group 12"/>
            <p:cNvGrpSpPr/>
            <p:nvPr/>
          </p:nvGrpSpPr>
          <p:grpSpPr>
            <a:xfrm>
              <a:off x="0" y="0"/>
              <a:ext cx="4114800" cy="12827209"/>
              <a:chOff x="0" y="0"/>
              <a:chExt cx="812800" cy="2533770"/>
            </a:xfrm>
          </p:grpSpPr>
          <p:sp>
            <p:nvSpPr>
              <p:cNvPr id="13" name="Freeform 13"/>
              <p:cNvSpPr/>
              <p:nvPr/>
            </p:nvSpPr>
            <p:spPr>
              <a:xfrm>
                <a:off x="0" y="0"/>
                <a:ext cx="812800" cy="2533770"/>
              </a:xfrm>
              <a:custGeom>
                <a:avLst/>
                <a:gdLst/>
                <a:ahLst/>
                <a:cxnLst/>
                <a:rect l="l" t="t" r="r" b="b"/>
                <a:pathLst>
                  <a:path w="812800" h="2533770">
                    <a:moveTo>
                      <a:pt x="0" y="0"/>
                    </a:moveTo>
                    <a:lnTo>
                      <a:pt x="812800" y="0"/>
                    </a:lnTo>
                    <a:lnTo>
                      <a:pt x="812800" y="2533770"/>
                    </a:lnTo>
                    <a:lnTo>
                      <a:pt x="0" y="2533770"/>
                    </a:lnTo>
                    <a:close/>
                  </a:path>
                </a:pathLst>
              </a:custGeom>
              <a:solidFill>
                <a:srgbClr val="508484"/>
              </a:solidFill>
            </p:spPr>
          </p:sp>
          <p:sp>
            <p:nvSpPr>
              <p:cNvPr id="14" name="TextBox 14"/>
              <p:cNvSpPr txBox="1"/>
              <p:nvPr/>
            </p:nvSpPr>
            <p:spPr>
              <a:xfrm>
                <a:off x="0" y="-28575"/>
                <a:ext cx="812800" cy="2562345"/>
              </a:xfrm>
              <a:prstGeom prst="rect">
                <a:avLst/>
              </a:prstGeom>
            </p:spPr>
            <p:txBody>
              <a:bodyPr lIns="50800" tIns="50800" rIns="50800" bIns="50800" rtlCol="0" anchor="ctr"/>
              <a:lstStyle/>
              <a:p>
                <a:pPr algn="ctr">
                  <a:lnSpc>
                    <a:spcPts val="2344"/>
                  </a:lnSpc>
                </a:pPr>
                <a:endParaRPr/>
              </a:p>
            </p:txBody>
          </p:sp>
        </p:grpSp>
        <p:grpSp>
          <p:nvGrpSpPr>
            <p:cNvPr id="15" name="Group 15"/>
            <p:cNvGrpSpPr/>
            <p:nvPr/>
          </p:nvGrpSpPr>
          <p:grpSpPr>
            <a:xfrm>
              <a:off x="260545" y="317890"/>
              <a:ext cx="4114800" cy="12139068"/>
              <a:chOff x="0" y="0"/>
              <a:chExt cx="812800" cy="2397841"/>
            </a:xfrm>
          </p:grpSpPr>
          <p:sp>
            <p:nvSpPr>
              <p:cNvPr id="16" name="Freeform 16"/>
              <p:cNvSpPr/>
              <p:nvPr/>
            </p:nvSpPr>
            <p:spPr>
              <a:xfrm>
                <a:off x="0" y="0"/>
                <a:ext cx="812800" cy="2397841"/>
              </a:xfrm>
              <a:custGeom>
                <a:avLst/>
                <a:gdLst/>
                <a:ahLst/>
                <a:cxnLst/>
                <a:rect l="l" t="t" r="r" b="b"/>
                <a:pathLst>
                  <a:path w="812800" h="2397841">
                    <a:moveTo>
                      <a:pt x="0" y="0"/>
                    </a:moveTo>
                    <a:lnTo>
                      <a:pt x="812800" y="0"/>
                    </a:lnTo>
                    <a:lnTo>
                      <a:pt x="812800" y="2397841"/>
                    </a:lnTo>
                    <a:lnTo>
                      <a:pt x="0" y="2397841"/>
                    </a:lnTo>
                    <a:close/>
                  </a:path>
                </a:pathLst>
              </a:custGeom>
              <a:solidFill>
                <a:srgbClr val="7CBBBB"/>
              </a:solidFill>
            </p:spPr>
          </p:sp>
          <p:sp>
            <p:nvSpPr>
              <p:cNvPr id="17" name="TextBox 17"/>
              <p:cNvSpPr txBox="1"/>
              <p:nvPr/>
            </p:nvSpPr>
            <p:spPr>
              <a:xfrm>
                <a:off x="0" y="-28575"/>
                <a:ext cx="812800" cy="2426416"/>
              </a:xfrm>
              <a:prstGeom prst="rect">
                <a:avLst/>
              </a:prstGeom>
            </p:spPr>
            <p:txBody>
              <a:bodyPr lIns="50800" tIns="50800" rIns="50800" bIns="50800" rtlCol="0" anchor="ctr"/>
              <a:lstStyle/>
              <a:p>
                <a:pPr algn="ctr">
                  <a:lnSpc>
                    <a:spcPts val="2344"/>
                  </a:lnSpc>
                </a:pPr>
                <a:endParaRPr/>
              </a:p>
            </p:txBody>
          </p:sp>
        </p:grpSp>
        <p:grpSp>
          <p:nvGrpSpPr>
            <p:cNvPr id="18" name="Group 18"/>
            <p:cNvGrpSpPr/>
            <p:nvPr/>
          </p:nvGrpSpPr>
          <p:grpSpPr>
            <a:xfrm>
              <a:off x="607108" y="689043"/>
              <a:ext cx="4172145" cy="11422256"/>
              <a:chOff x="0" y="0"/>
              <a:chExt cx="824127" cy="2256248"/>
            </a:xfrm>
          </p:grpSpPr>
          <p:sp>
            <p:nvSpPr>
              <p:cNvPr id="19" name="Freeform 19"/>
              <p:cNvSpPr/>
              <p:nvPr/>
            </p:nvSpPr>
            <p:spPr>
              <a:xfrm>
                <a:off x="0" y="0"/>
                <a:ext cx="824127" cy="2256248"/>
              </a:xfrm>
              <a:custGeom>
                <a:avLst/>
                <a:gdLst/>
                <a:ahLst/>
                <a:cxnLst/>
                <a:rect l="l" t="t" r="r" b="b"/>
                <a:pathLst>
                  <a:path w="824127" h="2256248">
                    <a:moveTo>
                      <a:pt x="0" y="0"/>
                    </a:moveTo>
                    <a:lnTo>
                      <a:pt x="824127" y="0"/>
                    </a:lnTo>
                    <a:lnTo>
                      <a:pt x="824127" y="2256248"/>
                    </a:lnTo>
                    <a:lnTo>
                      <a:pt x="0" y="2256248"/>
                    </a:lnTo>
                    <a:close/>
                  </a:path>
                </a:pathLst>
              </a:custGeom>
              <a:solidFill>
                <a:srgbClr val="B5EFE3"/>
              </a:solidFill>
            </p:spPr>
          </p:sp>
          <p:sp>
            <p:nvSpPr>
              <p:cNvPr id="20" name="TextBox 20"/>
              <p:cNvSpPr txBox="1"/>
              <p:nvPr/>
            </p:nvSpPr>
            <p:spPr>
              <a:xfrm>
                <a:off x="0" y="-28575"/>
                <a:ext cx="824127" cy="2284823"/>
              </a:xfrm>
              <a:prstGeom prst="rect">
                <a:avLst/>
              </a:prstGeom>
            </p:spPr>
            <p:txBody>
              <a:bodyPr lIns="50800" tIns="50800" rIns="50800" bIns="50800" rtlCol="0" anchor="ctr"/>
              <a:lstStyle/>
              <a:p>
                <a:pPr algn="ctr">
                  <a:lnSpc>
                    <a:spcPts val="2344"/>
                  </a:lnSpc>
                </a:pPr>
                <a:endParaRPr/>
              </a:p>
            </p:txBody>
          </p:sp>
        </p:grpSp>
      </p:grpSp>
      <p:sp>
        <p:nvSpPr>
          <p:cNvPr id="21" name="TextBox 21"/>
          <p:cNvSpPr txBox="1"/>
          <p:nvPr/>
        </p:nvSpPr>
        <p:spPr>
          <a:xfrm>
            <a:off x="5481568" y="2259633"/>
            <a:ext cx="7833328" cy="736397"/>
          </a:xfrm>
          <a:prstGeom prst="rect">
            <a:avLst/>
          </a:prstGeom>
        </p:spPr>
        <p:txBody>
          <a:bodyPr lIns="0" tIns="0" rIns="0" bIns="0" rtlCol="0" anchor="t">
            <a:spAutoFit/>
          </a:bodyPr>
          <a:lstStyle/>
          <a:p>
            <a:pPr algn="l">
              <a:lnSpc>
                <a:spcPts val="5660"/>
              </a:lnSpc>
            </a:pPr>
            <a:r>
              <a:rPr lang="en-US" sz="4965" b="1" spc="1598">
                <a:solidFill>
                  <a:srgbClr val="27403B"/>
                </a:solidFill>
                <a:latin typeface="Raleway Heavy"/>
                <a:ea typeface="Raleway Heavy"/>
                <a:cs typeface="Raleway Heavy"/>
                <a:sym typeface="Raleway Heavy"/>
              </a:rPr>
              <a:t>REPLICACIÓN</a:t>
            </a:r>
          </a:p>
        </p:txBody>
      </p:sp>
      <p:sp>
        <p:nvSpPr>
          <p:cNvPr id="22" name="TextBox 22"/>
          <p:cNvSpPr txBox="1"/>
          <p:nvPr/>
        </p:nvSpPr>
        <p:spPr>
          <a:xfrm>
            <a:off x="4759161" y="3477960"/>
            <a:ext cx="11640376" cy="4032457"/>
          </a:xfrm>
          <a:prstGeom prst="rect">
            <a:avLst/>
          </a:prstGeom>
        </p:spPr>
        <p:txBody>
          <a:bodyPr lIns="0" tIns="0" rIns="0" bIns="0" rtlCol="0" anchor="t">
            <a:spAutoFit/>
          </a:bodyPr>
          <a:lstStyle/>
          <a:p>
            <a:pPr algn="l">
              <a:lnSpc>
                <a:spcPts val="4635"/>
              </a:lnSpc>
            </a:pPr>
            <a:r>
              <a:rPr lang="en-US" sz="3009">
                <a:solidFill>
                  <a:srgbClr val="000000"/>
                </a:solidFill>
                <a:latin typeface="Garet"/>
                <a:ea typeface="Garet"/>
                <a:cs typeface="Garet"/>
                <a:sym typeface="Garet"/>
              </a:rPr>
              <a:t>Como último, repetimos el experimento varias veces, para comparar tiempos. </a:t>
            </a:r>
          </a:p>
          <a:p>
            <a:pPr algn="l">
              <a:lnSpc>
                <a:spcPts val="4635"/>
              </a:lnSpc>
            </a:pPr>
            <a:r>
              <a:rPr lang="en-US" sz="3009">
                <a:solidFill>
                  <a:srgbClr val="000000"/>
                </a:solidFill>
                <a:latin typeface="Garet"/>
                <a:ea typeface="Garet"/>
                <a:cs typeface="Garet"/>
                <a:sym typeface="Garet"/>
              </a:rPr>
              <a:t>Dado que hablamos de un caso estocástico donde tenemos variables aleatorias, el mejor de los casos sería esperar menos de la mitad del tiempo estimado, mientras que el peor de los casos sería esperar más de la mitad del tiempo estimado.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FFFE"/>
        </a:solidFill>
        <a:effectLst/>
      </p:bgPr>
    </p:bg>
    <p:spTree>
      <p:nvGrpSpPr>
        <p:cNvPr id="1" name="">
          <a:extLst>
            <a:ext uri="{FF2B5EF4-FFF2-40B4-BE49-F238E27FC236}">
              <a16:creationId xmlns:a16="http://schemas.microsoft.com/office/drawing/2014/main" id="{BEC47DC8-FE8D-2468-8221-1F2F4EAB6F4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BE11E76-8895-4006-3159-C260C7214A77}"/>
              </a:ext>
            </a:extLst>
          </p:cNvPr>
          <p:cNvGrpSpPr/>
          <p:nvPr/>
        </p:nvGrpSpPr>
        <p:grpSpPr>
          <a:xfrm>
            <a:off x="379705" y="333297"/>
            <a:ext cx="17451709" cy="9620406"/>
            <a:chOff x="0" y="0"/>
            <a:chExt cx="23268945" cy="12827209"/>
          </a:xfrm>
        </p:grpSpPr>
        <p:grpSp>
          <p:nvGrpSpPr>
            <p:cNvPr id="3" name="Group 3">
              <a:extLst>
                <a:ext uri="{FF2B5EF4-FFF2-40B4-BE49-F238E27FC236}">
                  <a16:creationId xmlns:a16="http://schemas.microsoft.com/office/drawing/2014/main" id="{0E001F62-6F88-515A-04C2-BF931460647E}"/>
                </a:ext>
              </a:extLst>
            </p:cNvPr>
            <p:cNvGrpSpPr/>
            <p:nvPr/>
          </p:nvGrpSpPr>
          <p:grpSpPr>
            <a:xfrm>
              <a:off x="0" y="0"/>
              <a:ext cx="23268945" cy="12827209"/>
              <a:chOff x="0" y="0"/>
              <a:chExt cx="6619526" cy="3649071"/>
            </a:xfrm>
          </p:grpSpPr>
          <p:sp>
            <p:nvSpPr>
              <p:cNvPr id="4" name="Freeform 4">
                <a:extLst>
                  <a:ext uri="{FF2B5EF4-FFF2-40B4-BE49-F238E27FC236}">
                    <a16:creationId xmlns:a16="http://schemas.microsoft.com/office/drawing/2014/main" id="{708EAAFB-033E-21A5-CF2C-403F280B71E7}"/>
                  </a:ext>
                </a:extLst>
              </p:cNvPr>
              <p:cNvSpPr/>
              <p:nvPr/>
            </p:nvSpPr>
            <p:spPr>
              <a:xfrm>
                <a:off x="0" y="0"/>
                <a:ext cx="6619526" cy="3649071"/>
              </a:xfrm>
              <a:custGeom>
                <a:avLst/>
                <a:gdLst/>
                <a:ahLst/>
                <a:cxnLst/>
                <a:rect l="l" t="t" r="r" b="b"/>
                <a:pathLst>
                  <a:path w="6619526" h="3649071">
                    <a:moveTo>
                      <a:pt x="0" y="0"/>
                    </a:moveTo>
                    <a:lnTo>
                      <a:pt x="6619526" y="0"/>
                    </a:lnTo>
                    <a:lnTo>
                      <a:pt x="6619526" y="3649071"/>
                    </a:lnTo>
                    <a:lnTo>
                      <a:pt x="0" y="3649071"/>
                    </a:lnTo>
                    <a:close/>
                  </a:path>
                </a:pathLst>
              </a:custGeom>
              <a:solidFill>
                <a:srgbClr val="000000">
                  <a:alpha val="0"/>
                </a:srgbClr>
              </a:solidFill>
              <a:ln w="66675" cap="sq">
                <a:solidFill>
                  <a:srgbClr val="508484"/>
                </a:solidFill>
                <a:prstDash val="solid"/>
                <a:miter/>
              </a:ln>
            </p:spPr>
          </p:sp>
          <p:sp>
            <p:nvSpPr>
              <p:cNvPr id="5" name="TextBox 5">
                <a:extLst>
                  <a:ext uri="{FF2B5EF4-FFF2-40B4-BE49-F238E27FC236}">
                    <a16:creationId xmlns:a16="http://schemas.microsoft.com/office/drawing/2014/main" id="{679957D0-286E-9860-3E94-41057432C18A}"/>
                  </a:ext>
                </a:extLst>
              </p:cNvPr>
              <p:cNvSpPr txBox="1"/>
              <p:nvPr/>
            </p:nvSpPr>
            <p:spPr>
              <a:xfrm>
                <a:off x="0" y="-28575"/>
                <a:ext cx="6619526" cy="3677646"/>
              </a:xfrm>
              <a:prstGeom prst="rect">
                <a:avLst/>
              </a:prstGeom>
            </p:spPr>
            <p:txBody>
              <a:bodyPr lIns="48876" tIns="48876" rIns="48876" bIns="48876" rtlCol="0" anchor="ctr"/>
              <a:lstStyle/>
              <a:p>
                <a:pPr algn="ctr">
                  <a:lnSpc>
                    <a:spcPts val="2344"/>
                  </a:lnSpc>
                </a:pPr>
                <a:endParaRPr/>
              </a:p>
            </p:txBody>
          </p:sp>
        </p:grpSp>
        <p:grpSp>
          <p:nvGrpSpPr>
            <p:cNvPr id="6" name="Group 6">
              <a:extLst>
                <a:ext uri="{FF2B5EF4-FFF2-40B4-BE49-F238E27FC236}">
                  <a16:creationId xmlns:a16="http://schemas.microsoft.com/office/drawing/2014/main" id="{690C7416-8CAC-F527-90F7-C3E2DD5D2D78}"/>
                </a:ext>
              </a:extLst>
            </p:cNvPr>
            <p:cNvGrpSpPr/>
            <p:nvPr/>
          </p:nvGrpSpPr>
          <p:grpSpPr>
            <a:xfrm>
              <a:off x="293149" y="293179"/>
              <a:ext cx="22662658" cy="12194998"/>
              <a:chOff x="0" y="0"/>
              <a:chExt cx="6447050" cy="3469221"/>
            </a:xfrm>
          </p:grpSpPr>
          <p:sp>
            <p:nvSpPr>
              <p:cNvPr id="7" name="Freeform 7">
                <a:extLst>
                  <a:ext uri="{FF2B5EF4-FFF2-40B4-BE49-F238E27FC236}">
                    <a16:creationId xmlns:a16="http://schemas.microsoft.com/office/drawing/2014/main" id="{B6CF3935-05B7-8213-86B7-FF5CC459FABE}"/>
                  </a:ext>
                </a:extLst>
              </p:cNvPr>
              <p:cNvSpPr/>
              <p:nvPr/>
            </p:nvSpPr>
            <p:spPr>
              <a:xfrm>
                <a:off x="0" y="0"/>
                <a:ext cx="6447050" cy="3469221"/>
              </a:xfrm>
              <a:custGeom>
                <a:avLst/>
                <a:gdLst/>
                <a:ahLst/>
                <a:cxnLst/>
                <a:rect l="l" t="t" r="r" b="b"/>
                <a:pathLst>
                  <a:path w="6447050" h="3469221">
                    <a:moveTo>
                      <a:pt x="0" y="0"/>
                    </a:moveTo>
                    <a:lnTo>
                      <a:pt x="6447050" y="0"/>
                    </a:lnTo>
                    <a:lnTo>
                      <a:pt x="6447050" y="3469221"/>
                    </a:lnTo>
                    <a:lnTo>
                      <a:pt x="0" y="3469221"/>
                    </a:lnTo>
                    <a:close/>
                  </a:path>
                </a:pathLst>
              </a:custGeom>
              <a:solidFill>
                <a:srgbClr val="000000">
                  <a:alpha val="0"/>
                </a:srgbClr>
              </a:solidFill>
              <a:ln w="66675" cap="sq">
                <a:solidFill>
                  <a:srgbClr val="7CBBBB"/>
                </a:solidFill>
                <a:prstDash val="solid"/>
                <a:miter/>
              </a:ln>
            </p:spPr>
          </p:sp>
          <p:sp>
            <p:nvSpPr>
              <p:cNvPr id="8" name="TextBox 8">
                <a:extLst>
                  <a:ext uri="{FF2B5EF4-FFF2-40B4-BE49-F238E27FC236}">
                    <a16:creationId xmlns:a16="http://schemas.microsoft.com/office/drawing/2014/main" id="{170943E2-320B-631A-7F09-B04EFF20207A}"/>
                  </a:ext>
                </a:extLst>
              </p:cNvPr>
              <p:cNvSpPr txBox="1"/>
              <p:nvPr/>
            </p:nvSpPr>
            <p:spPr>
              <a:xfrm>
                <a:off x="0" y="-28575"/>
                <a:ext cx="6447050" cy="3497796"/>
              </a:xfrm>
              <a:prstGeom prst="rect">
                <a:avLst/>
              </a:prstGeom>
            </p:spPr>
            <p:txBody>
              <a:bodyPr lIns="48876" tIns="48876" rIns="48876" bIns="48876" rtlCol="0" anchor="ctr"/>
              <a:lstStyle/>
              <a:p>
                <a:pPr algn="ctr">
                  <a:lnSpc>
                    <a:spcPts val="2344"/>
                  </a:lnSpc>
                </a:pPr>
                <a:endParaRPr/>
              </a:p>
            </p:txBody>
          </p:sp>
        </p:grpSp>
        <p:grpSp>
          <p:nvGrpSpPr>
            <p:cNvPr id="9" name="Group 9">
              <a:extLst>
                <a:ext uri="{FF2B5EF4-FFF2-40B4-BE49-F238E27FC236}">
                  <a16:creationId xmlns:a16="http://schemas.microsoft.com/office/drawing/2014/main" id="{6641557F-5CB6-CD58-2F31-2F41AA30F5FD}"/>
                </a:ext>
              </a:extLst>
            </p:cNvPr>
            <p:cNvGrpSpPr/>
            <p:nvPr/>
          </p:nvGrpSpPr>
          <p:grpSpPr>
            <a:xfrm>
              <a:off x="675815" y="689359"/>
              <a:ext cx="21959466" cy="11434829"/>
              <a:chOff x="0" y="0"/>
              <a:chExt cx="6247007" cy="3252969"/>
            </a:xfrm>
          </p:grpSpPr>
          <p:sp>
            <p:nvSpPr>
              <p:cNvPr id="10" name="Freeform 10">
                <a:extLst>
                  <a:ext uri="{FF2B5EF4-FFF2-40B4-BE49-F238E27FC236}">
                    <a16:creationId xmlns:a16="http://schemas.microsoft.com/office/drawing/2014/main" id="{CAD5C45D-A1C4-1A9E-FFC5-64FA8BC893AE}"/>
                  </a:ext>
                </a:extLst>
              </p:cNvPr>
              <p:cNvSpPr/>
              <p:nvPr/>
            </p:nvSpPr>
            <p:spPr>
              <a:xfrm>
                <a:off x="0" y="0"/>
                <a:ext cx="6247007" cy="3252968"/>
              </a:xfrm>
              <a:custGeom>
                <a:avLst/>
                <a:gdLst/>
                <a:ahLst/>
                <a:cxnLst/>
                <a:rect l="l" t="t" r="r" b="b"/>
                <a:pathLst>
                  <a:path w="6247007" h="3252968">
                    <a:moveTo>
                      <a:pt x="0" y="0"/>
                    </a:moveTo>
                    <a:lnTo>
                      <a:pt x="6247007" y="0"/>
                    </a:lnTo>
                    <a:lnTo>
                      <a:pt x="6247007" y="3252968"/>
                    </a:lnTo>
                    <a:lnTo>
                      <a:pt x="0" y="3252968"/>
                    </a:lnTo>
                    <a:close/>
                  </a:path>
                </a:pathLst>
              </a:custGeom>
              <a:solidFill>
                <a:srgbClr val="000000">
                  <a:alpha val="0"/>
                </a:srgbClr>
              </a:solidFill>
              <a:ln w="66675" cap="sq">
                <a:solidFill>
                  <a:srgbClr val="B5EFE3"/>
                </a:solidFill>
                <a:prstDash val="solid"/>
                <a:miter/>
              </a:ln>
            </p:spPr>
          </p:sp>
          <p:sp>
            <p:nvSpPr>
              <p:cNvPr id="11" name="TextBox 11">
                <a:extLst>
                  <a:ext uri="{FF2B5EF4-FFF2-40B4-BE49-F238E27FC236}">
                    <a16:creationId xmlns:a16="http://schemas.microsoft.com/office/drawing/2014/main" id="{9AE69284-F899-E923-2AFF-B2A310A5922B}"/>
                  </a:ext>
                </a:extLst>
              </p:cNvPr>
              <p:cNvSpPr txBox="1"/>
              <p:nvPr/>
            </p:nvSpPr>
            <p:spPr>
              <a:xfrm>
                <a:off x="0" y="-28575"/>
                <a:ext cx="6247007" cy="3281544"/>
              </a:xfrm>
              <a:prstGeom prst="rect">
                <a:avLst/>
              </a:prstGeom>
            </p:spPr>
            <p:txBody>
              <a:bodyPr lIns="48876" tIns="48876" rIns="48876" bIns="48876" rtlCol="0" anchor="ctr"/>
              <a:lstStyle/>
              <a:p>
                <a:pPr algn="ctr">
                  <a:lnSpc>
                    <a:spcPts val="2344"/>
                  </a:lnSpc>
                </a:pPr>
                <a:endParaRPr/>
              </a:p>
            </p:txBody>
          </p:sp>
        </p:grpSp>
        <p:grpSp>
          <p:nvGrpSpPr>
            <p:cNvPr id="12" name="Group 12">
              <a:extLst>
                <a:ext uri="{FF2B5EF4-FFF2-40B4-BE49-F238E27FC236}">
                  <a16:creationId xmlns:a16="http://schemas.microsoft.com/office/drawing/2014/main" id="{BB7FFAF0-FB42-7580-3D04-7F328C3B432C}"/>
                </a:ext>
              </a:extLst>
            </p:cNvPr>
            <p:cNvGrpSpPr/>
            <p:nvPr/>
          </p:nvGrpSpPr>
          <p:grpSpPr>
            <a:xfrm>
              <a:off x="0" y="0"/>
              <a:ext cx="4114800" cy="12827209"/>
              <a:chOff x="0" y="0"/>
              <a:chExt cx="812800" cy="2533770"/>
            </a:xfrm>
          </p:grpSpPr>
          <p:sp>
            <p:nvSpPr>
              <p:cNvPr id="13" name="Freeform 13">
                <a:extLst>
                  <a:ext uri="{FF2B5EF4-FFF2-40B4-BE49-F238E27FC236}">
                    <a16:creationId xmlns:a16="http://schemas.microsoft.com/office/drawing/2014/main" id="{812EC1C9-855D-CE55-23D9-5665C7FB09C8}"/>
                  </a:ext>
                </a:extLst>
              </p:cNvPr>
              <p:cNvSpPr/>
              <p:nvPr/>
            </p:nvSpPr>
            <p:spPr>
              <a:xfrm>
                <a:off x="0" y="0"/>
                <a:ext cx="812800" cy="2533770"/>
              </a:xfrm>
              <a:custGeom>
                <a:avLst/>
                <a:gdLst/>
                <a:ahLst/>
                <a:cxnLst/>
                <a:rect l="l" t="t" r="r" b="b"/>
                <a:pathLst>
                  <a:path w="812800" h="2533770">
                    <a:moveTo>
                      <a:pt x="0" y="0"/>
                    </a:moveTo>
                    <a:lnTo>
                      <a:pt x="812800" y="0"/>
                    </a:lnTo>
                    <a:lnTo>
                      <a:pt x="812800" y="2533770"/>
                    </a:lnTo>
                    <a:lnTo>
                      <a:pt x="0" y="2533770"/>
                    </a:lnTo>
                    <a:close/>
                  </a:path>
                </a:pathLst>
              </a:custGeom>
              <a:solidFill>
                <a:srgbClr val="508484"/>
              </a:solidFill>
            </p:spPr>
          </p:sp>
          <p:sp>
            <p:nvSpPr>
              <p:cNvPr id="14" name="TextBox 14">
                <a:extLst>
                  <a:ext uri="{FF2B5EF4-FFF2-40B4-BE49-F238E27FC236}">
                    <a16:creationId xmlns:a16="http://schemas.microsoft.com/office/drawing/2014/main" id="{4EC419AF-2553-6F5B-5F9C-21F9511D1DB4}"/>
                  </a:ext>
                </a:extLst>
              </p:cNvPr>
              <p:cNvSpPr txBox="1"/>
              <p:nvPr/>
            </p:nvSpPr>
            <p:spPr>
              <a:xfrm>
                <a:off x="0" y="-28575"/>
                <a:ext cx="812800" cy="2562345"/>
              </a:xfrm>
              <a:prstGeom prst="rect">
                <a:avLst/>
              </a:prstGeom>
            </p:spPr>
            <p:txBody>
              <a:bodyPr lIns="50800" tIns="50800" rIns="50800" bIns="50800" rtlCol="0" anchor="ctr"/>
              <a:lstStyle/>
              <a:p>
                <a:pPr algn="ctr">
                  <a:lnSpc>
                    <a:spcPts val="2344"/>
                  </a:lnSpc>
                </a:pPr>
                <a:endParaRPr/>
              </a:p>
            </p:txBody>
          </p:sp>
        </p:grpSp>
        <p:grpSp>
          <p:nvGrpSpPr>
            <p:cNvPr id="15" name="Group 15">
              <a:extLst>
                <a:ext uri="{FF2B5EF4-FFF2-40B4-BE49-F238E27FC236}">
                  <a16:creationId xmlns:a16="http://schemas.microsoft.com/office/drawing/2014/main" id="{17124E3D-0CC6-9EE4-1B5E-1D138A18BD73}"/>
                </a:ext>
              </a:extLst>
            </p:cNvPr>
            <p:cNvGrpSpPr/>
            <p:nvPr/>
          </p:nvGrpSpPr>
          <p:grpSpPr>
            <a:xfrm>
              <a:off x="260545" y="317890"/>
              <a:ext cx="4114800" cy="12139068"/>
              <a:chOff x="0" y="0"/>
              <a:chExt cx="812800" cy="2397841"/>
            </a:xfrm>
          </p:grpSpPr>
          <p:sp>
            <p:nvSpPr>
              <p:cNvPr id="16" name="Freeform 16">
                <a:extLst>
                  <a:ext uri="{FF2B5EF4-FFF2-40B4-BE49-F238E27FC236}">
                    <a16:creationId xmlns:a16="http://schemas.microsoft.com/office/drawing/2014/main" id="{C83E0CB6-C7A4-F71E-3807-9B2AB2992432}"/>
                  </a:ext>
                </a:extLst>
              </p:cNvPr>
              <p:cNvSpPr/>
              <p:nvPr/>
            </p:nvSpPr>
            <p:spPr>
              <a:xfrm>
                <a:off x="0" y="0"/>
                <a:ext cx="812800" cy="2397841"/>
              </a:xfrm>
              <a:custGeom>
                <a:avLst/>
                <a:gdLst/>
                <a:ahLst/>
                <a:cxnLst/>
                <a:rect l="l" t="t" r="r" b="b"/>
                <a:pathLst>
                  <a:path w="812800" h="2397841">
                    <a:moveTo>
                      <a:pt x="0" y="0"/>
                    </a:moveTo>
                    <a:lnTo>
                      <a:pt x="812800" y="0"/>
                    </a:lnTo>
                    <a:lnTo>
                      <a:pt x="812800" y="2397841"/>
                    </a:lnTo>
                    <a:lnTo>
                      <a:pt x="0" y="2397841"/>
                    </a:lnTo>
                    <a:close/>
                  </a:path>
                </a:pathLst>
              </a:custGeom>
              <a:solidFill>
                <a:srgbClr val="7CBBBB"/>
              </a:solidFill>
            </p:spPr>
          </p:sp>
          <p:sp>
            <p:nvSpPr>
              <p:cNvPr id="17" name="TextBox 17">
                <a:extLst>
                  <a:ext uri="{FF2B5EF4-FFF2-40B4-BE49-F238E27FC236}">
                    <a16:creationId xmlns:a16="http://schemas.microsoft.com/office/drawing/2014/main" id="{2156D659-1CF5-BFBE-2AD4-9AAB0CF710EC}"/>
                  </a:ext>
                </a:extLst>
              </p:cNvPr>
              <p:cNvSpPr txBox="1"/>
              <p:nvPr/>
            </p:nvSpPr>
            <p:spPr>
              <a:xfrm>
                <a:off x="0" y="-28575"/>
                <a:ext cx="812800" cy="2426416"/>
              </a:xfrm>
              <a:prstGeom prst="rect">
                <a:avLst/>
              </a:prstGeom>
            </p:spPr>
            <p:txBody>
              <a:bodyPr lIns="50800" tIns="50800" rIns="50800" bIns="50800" rtlCol="0" anchor="ctr"/>
              <a:lstStyle/>
              <a:p>
                <a:pPr algn="ctr">
                  <a:lnSpc>
                    <a:spcPts val="2344"/>
                  </a:lnSpc>
                </a:pPr>
                <a:endParaRPr/>
              </a:p>
            </p:txBody>
          </p:sp>
        </p:grpSp>
        <p:grpSp>
          <p:nvGrpSpPr>
            <p:cNvPr id="18" name="Group 18">
              <a:extLst>
                <a:ext uri="{FF2B5EF4-FFF2-40B4-BE49-F238E27FC236}">
                  <a16:creationId xmlns:a16="http://schemas.microsoft.com/office/drawing/2014/main" id="{230A77F4-AC13-4A18-B7F3-31C35363091C}"/>
                </a:ext>
              </a:extLst>
            </p:cNvPr>
            <p:cNvGrpSpPr/>
            <p:nvPr/>
          </p:nvGrpSpPr>
          <p:grpSpPr>
            <a:xfrm>
              <a:off x="607108" y="689043"/>
              <a:ext cx="4172145" cy="11422256"/>
              <a:chOff x="0" y="0"/>
              <a:chExt cx="824127" cy="2256248"/>
            </a:xfrm>
          </p:grpSpPr>
          <p:sp>
            <p:nvSpPr>
              <p:cNvPr id="19" name="Freeform 19">
                <a:extLst>
                  <a:ext uri="{FF2B5EF4-FFF2-40B4-BE49-F238E27FC236}">
                    <a16:creationId xmlns:a16="http://schemas.microsoft.com/office/drawing/2014/main" id="{C9C912A0-3075-EF2F-5975-45EE52AEBCD0}"/>
                  </a:ext>
                </a:extLst>
              </p:cNvPr>
              <p:cNvSpPr/>
              <p:nvPr/>
            </p:nvSpPr>
            <p:spPr>
              <a:xfrm>
                <a:off x="0" y="0"/>
                <a:ext cx="824127" cy="2256248"/>
              </a:xfrm>
              <a:custGeom>
                <a:avLst/>
                <a:gdLst/>
                <a:ahLst/>
                <a:cxnLst/>
                <a:rect l="l" t="t" r="r" b="b"/>
                <a:pathLst>
                  <a:path w="824127" h="2256248">
                    <a:moveTo>
                      <a:pt x="0" y="0"/>
                    </a:moveTo>
                    <a:lnTo>
                      <a:pt x="824127" y="0"/>
                    </a:lnTo>
                    <a:lnTo>
                      <a:pt x="824127" y="2256248"/>
                    </a:lnTo>
                    <a:lnTo>
                      <a:pt x="0" y="2256248"/>
                    </a:lnTo>
                    <a:close/>
                  </a:path>
                </a:pathLst>
              </a:custGeom>
              <a:solidFill>
                <a:srgbClr val="B5EFE3"/>
              </a:solidFill>
            </p:spPr>
          </p:sp>
          <p:sp>
            <p:nvSpPr>
              <p:cNvPr id="20" name="TextBox 20">
                <a:extLst>
                  <a:ext uri="{FF2B5EF4-FFF2-40B4-BE49-F238E27FC236}">
                    <a16:creationId xmlns:a16="http://schemas.microsoft.com/office/drawing/2014/main" id="{F84B1254-BA24-2691-9627-871732237630}"/>
                  </a:ext>
                </a:extLst>
              </p:cNvPr>
              <p:cNvSpPr txBox="1"/>
              <p:nvPr/>
            </p:nvSpPr>
            <p:spPr>
              <a:xfrm>
                <a:off x="0" y="-28575"/>
                <a:ext cx="824127" cy="2284823"/>
              </a:xfrm>
              <a:prstGeom prst="rect">
                <a:avLst/>
              </a:prstGeom>
            </p:spPr>
            <p:txBody>
              <a:bodyPr lIns="50800" tIns="50800" rIns="50800" bIns="50800" rtlCol="0" anchor="ctr"/>
              <a:lstStyle/>
              <a:p>
                <a:pPr algn="ctr">
                  <a:lnSpc>
                    <a:spcPts val="2344"/>
                  </a:lnSpc>
                </a:pPr>
                <a:endParaRPr/>
              </a:p>
            </p:txBody>
          </p:sp>
        </p:grpSp>
      </p:grpSp>
      <p:sp>
        <p:nvSpPr>
          <p:cNvPr id="21" name="TextBox 21">
            <a:extLst>
              <a:ext uri="{FF2B5EF4-FFF2-40B4-BE49-F238E27FC236}">
                <a16:creationId xmlns:a16="http://schemas.microsoft.com/office/drawing/2014/main" id="{5D2B4AA6-DA11-A94A-61BD-BB831F8434E3}"/>
              </a:ext>
            </a:extLst>
          </p:cNvPr>
          <p:cNvSpPr txBox="1"/>
          <p:nvPr/>
        </p:nvSpPr>
        <p:spPr>
          <a:xfrm>
            <a:off x="5481568" y="2259633"/>
            <a:ext cx="7833328" cy="1461939"/>
          </a:xfrm>
          <a:prstGeom prst="rect">
            <a:avLst/>
          </a:prstGeom>
        </p:spPr>
        <p:txBody>
          <a:bodyPr lIns="0" tIns="0" rIns="0" bIns="0" rtlCol="0" anchor="t">
            <a:spAutoFit/>
          </a:bodyPr>
          <a:lstStyle/>
          <a:p>
            <a:pPr algn="l">
              <a:lnSpc>
                <a:spcPts val="5660"/>
              </a:lnSpc>
            </a:pPr>
            <a:r>
              <a:rPr lang="en-US" sz="4965" b="1" spc="1598" dirty="0">
                <a:solidFill>
                  <a:srgbClr val="27403B"/>
                </a:solidFill>
                <a:latin typeface="Raleway Heavy"/>
                <a:ea typeface="Raleway Heavy"/>
                <a:cs typeface="Raleway Heavy"/>
                <a:sym typeface="Raleway Heavy"/>
              </a:rPr>
              <a:t>ALGORITMO EN PYTHON</a:t>
            </a:r>
          </a:p>
        </p:txBody>
      </p:sp>
      <p:sp>
        <p:nvSpPr>
          <p:cNvPr id="22" name="TextBox 22">
            <a:extLst>
              <a:ext uri="{FF2B5EF4-FFF2-40B4-BE49-F238E27FC236}">
                <a16:creationId xmlns:a16="http://schemas.microsoft.com/office/drawing/2014/main" id="{A0F08CF2-6F7F-7798-DB2C-649C219FBECE}"/>
              </a:ext>
            </a:extLst>
          </p:cNvPr>
          <p:cNvSpPr txBox="1"/>
          <p:nvPr/>
        </p:nvSpPr>
        <p:spPr>
          <a:xfrm>
            <a:off x="4720721" y="3706600"/>
            <a:ext cx="8769677" cy="558230"/>
          </a:xfrm>
          <a:prstGeom prst="rect">
            <a:avLst/>
          </a:prstGeom>
        </p:spPr>
        <p:txBody>
          <a:bodyPr lIns="0" tIns="0" rIns="0" bIns="0" rtlCol="0" anchor="t">
            <a:spAutoFit/>
          </a:bodyPr>
          <a:lstStyle/>
          <a:p>
            <a:pPr algn="l">
              <a:lnSpc>
                <a:spcPts val="4635"/>
              </a:lnSpc>
            </a:pPr>
            <a:endParaRPr lang="en-US" sz="3009" dirty="0">
              <a:solidFill>
                <a:srgbClr val="000000"/>
              </a:solidFill>
              <a:latin typeface="Garet"/>
              <a:ea typeface="Garet"/>
              <a:cs typeface="Garet"/>
              <a:sym typeface="Garet"/>
            </a:endParaRPr>
          </a:p>
        </p:txBody>
      </p:sp>
      <p:pic>
        <p:nvPicPr>
          <p:cNvPr id="29" name="Imagen 28">
            <a:extLst>
              <a:ext uri="{FF2B5EF4-FFF2-40B4-BE49-F238E27FC236}">
                <a16:creationId xmlns:a16="http://schemas.microsoft.com/office/drawing/2014/main" id="{841F87E1-B36F-B064-13A2-639EF217A9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0" y="4310514"/>
            <a:ext cx="12242022" cy="3565367"/>
          </a:xfrm>
          <a:prstGeom prst="rect">
            <a:avLst/>
          </a:prstGeom>
        </p:spPr>
      </p:pic>
    </p:spTree>
    <p:extLst>
      <p:ext uri="{BB962C8B-B14F-4D97-AF65-F5344CB8AC3E}">
        <p14:creationId xmlns:p14="http://schemas.microsoft.com/office/powerpoint/2010/main" val="2826870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FFFE"/>
        </a:solidFill>
        <a:effectLst/>
      </p:bgPr>
    </p:bg>
    <p:spTree>
      <p:nvGrpSpPr>
        <p:cNvPr id="1" name="">
          <a:extLst>
            <a:ext uri="{FF2B5EF4-FFF2-40B4-BE49-F238E27FC236}">
              <a16:creationId xmlns:a16="http://schemas.microsoft.com/office/drawing/2014/main" id="{CEB50E7C-3902-F32D-2DDD-94505970CCD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7922255-C8ED-8330-2BCC-0FFDD91D4D41}"/>
              </a:ext>
            </a:extLst>
          </p:cNvPr>
          <p:cNvGrpSpPr/>
          <p:nvPr/>
        </p:nvGrpSpPr>
        <p:grpSpPr>
          <a:xfrm>
            <a:off x="379705" y="333297"/>
            <a:ext cx="17451709" cy="9620406"/>
            <a:chOff x="0" y="0"/>
            <a:chExt cx="23268945" cy="12827209"/>
          </a:xfrm>
        </p:grpSpPr>
        <p:grpSp>
          <p:nvGrpSpPr>
            <p:cNvPr id="3" name="Group 3">
              <a:extLst>
                <a:ext uri="{FF2B5EF4-FFF2-40B4-BE49-F238E27FC236}">
                  <a16:creationId xmlns:a16="http://schemas.microsoft.com/office/drawing/2014/main" id="{0467891B-B348-CC5E-4A9B-EB95B669E18A}"/>
                </a:ext>
              </a:extLst>
            </p:cNvPr>
            <p:cNvGrpSpPr/>
            <p:nvPr/>
          </p:nvGrpSpPr>
          <p:grpSpPr>
            <a:xfrm>
              <a:off x="0" y="0"/>
              <a:ext cx="23268945" cy="12827209"/>
              <a:chOff x="0" y="0"/>
              <a:chExt cx="6619526" cy="3649071"/>
            </a:xfrm>
          </p:grpSpPr>
          <p:sp>
            <p:nvSpPr>
              <p:cNvPr id="4" name="Freeform 4">
                <a:extLst>
                  <a:ext uri="{FF2B5EF4-FFF2-40B4-BE49-F238E27FC236}">
                    <a16:creationId xmlns:a16="http://schemas.microsoft.com/office/drawing/2014/main" id="{2DA567BB-9BAC-875C-A9E2-3A1F8DBB48EB}"/>
                  </a:ext>
                </a:extLst>
              </p:cNvPr>
              <p:cNvSpPr/>
              <p:nvPr/>
            </p:nvSpPr>
            <p:spPr>
              <a:xfrm>
                <a:off x="0" y="0"/>
                <a:ext cx="6619526" cy="3649071"/>
              </a:xfrm>
              <a:custGeom>
                <a:avLst/>
                <a:gdLst/>
                <a:ahLst/>
                <a:cxnLst/>
                <a:rect l="l" t="t" r="r" b="b"/>
                <a:pathLst>
                  <a:path w="6619526" h="3649071">
                    <a:moveTo>
                      <a:pt x="0" y="0"/>
                    </a:moveTo>
                    <a:lnTo>
                      <a:pt x="6619526" y="0"/>
                    </a:lnTo>
                    <a:lnTo>
                      <a:pt x="6619526" y="3649071"/>
                    </a:lnTo>
                    <a:lnTo>
                      <a:pt x="0" y="3649071"/>
                    </a:lnTo>
                    <a:close/>
                  </a:path>
                </a:pathLst>
              </a:custGeom>
              <a:solidFill>
                <a:srgbClr val="000000">
                  <a:alpha val="0"/>
                </a:srgbClr>
              </a:solidFill>
              <a:ln w="66675" cap="sq">
                <a:solidFill>
                  <a:srgbClr val="508484"/>
                </a:solidFill>
                <a:prstDash val="solid"/>
                <a:miter/>
              </a:ln>
            </p:spPr>
          </p:sp>
          <p:sp>
            <p:nvSpPr>
              <p:cNvPr id="5" name="TextBox 5">
                <a:extLst>
                  <a:ext uri="{FF2B5EF4-FFF2-40B4-BE49-F238E27FC236}">
                    <a16:creationId xmlns:a16="http://schemas.microsoft.com/office/drawing/2014/main" id="{3F607946-A513-6BB7-295D-558026BA03DF}"/>
                  </a:ext>
                </a:extLst>
              </p:cNvPr>
              <p:cNvSpPr txBox="1"/>
              <p:nvPr/>
            </p:nvSpPr>
            <p:spPr>
              <a:xfrm>
                <a:off x="0" y="-28575"/>
                <a:ext cx="6619526" cy="3677646"/>
              </a:xfrm>
              <a:prstGeom prst="rect">
                <a:avLst/>
              </a:prstGeom>
            </p:spPr>
            <p:txBody>
              <a:bodyPr lIns="48876" tIns="48876" rIns="48876" bIns="48876" rtlCol="0" anchor="ctr"/>
              <a:lstStyle/>
              <a:p>
                <a:pPr algn="ctr">
                  <a:lnSpc>
                    <a:spcPts val="2344"/>
                  </a:lnSpc>
                </a:pPr>
                <a:endParaRPr/>
              </a:p>
            </p:txBody>
          </p:sp>
        </p:grpSp>
        <p:grpSp>
          <p:nvGrpSpPr>
            <p:cNvPr id="6" name="Group 6">
              <a:extLst>
                <a:ext uri="{FF2B5EF4-FFF2-40B4-BE49-F238E27FC236}">
                  <a16:creationId xmlns:a16="http://schemas.microsoft.com/office/drawing/2014/main" id="{2D6618EE-D252-8F88-3C3F-A0B939DB9409}"/>
                </a:ext>
              </a:extLst>
            </p:cNvPr>
            <p:cNvGrpSpPr/>
            <p:nvPr/>
          </p:nvGrpSpPr>
          <p:grpSpPr>
            <a:xfrm>
              <a:off x="293149" y="293179"/>
              <a:ext cx="22662658" cy="12194998"/>
              <a:chOff x="0" y="0"/>
              <a:chExt cx="6447050" cy="3469221"/>
            </a:xfrm>
          </p:grpSpPr>
          <p:sp>
            <p:nvSpPr>
              <p:cNvPr id="7" name="Freeform 7">
                <a:extLst>
                  <a:ext uri="{FF2B5EF4-FFF2-40B4-BE49-F238E27FC236}">
                    <a16:creationId xmlns:a16="http://schemas.microsoft.com/office/drawing/2014/main" id="{DF3598EA-F8B5-F045-DA2B-D9DF88BAD4E9}"/>
                  </a:ext>
                </a:extLst>
              </p:cNvPr>
              <p:cNvSpPr/>
              <p:nvPr/>
            </p:nvSpPr>
            <p:spPr>
              <a:xfrm>
                <a:off x="0" y="0"/>
                <a:ext cx="6447050" cy="3469221"/>
              </a:xfrm>
              <a:custGeom>
                <a:avLst/>
                <a:gdLst/>
                <a:ahLst/>
                <a:cxnLst/>
                <a:rect l="l" t="t" r="r" b="b"/>
                <a:pathLst>
                  <a:path w="6447050" h="3469221">
                    <a:moveTo>
                      <a:pt x="0" y="0"/>
                    </a:moveTo>
                    <a:lnTo>
                      <a:pt x="6447050" y="0"/>
                    </a:lnTo>
                    <a:lnTo>
                      <a:pt x="6447050" y="3469221"/>
                    </a:lnTo>
                    <a:lnTo>
                      <a:pt x="0" y="3469221"/>
                    </a:lnTo>
                    <a:close/>
                  </a:path>
                </a:pathLst>
              </a:custGeom>
              <a:solidFill>
                <a:srgbClr val="000000">
                  <a:alpha val="0"/>
                </a:srgbClr>
              </a:solidFill>
              <a:ln w="66675" cap="sq">
                <a:solidFill>
                  <a:srgbClr val="7CBBBB"/>
                </a:solidFill>
                <a:prstDash val="solid"/>
                <a:miter/>
              </a:ln>
            </p:spPr>
          </p:sp>
          <p:sp>
            <p:nvSpPr>
              <p:cNvPr id="8" name="TextBox 8">
                <a:extLst>
                  <a:ext uri="{FF2B5EF4-FFF2-40B4-BE49-F238E27FC236}">
                    <a16:creationId xmlns:a16="http://schemas.microsoft.com/office/drawing/2014/main" id="{434A8750-5A35-3C4D-020C-2DA16A4B09F9}"/>
                  </a:ext>
                </a:extLst>
              </p:cNvPr>
              <p:cNvSpPr txBox="1"/>
              <p:nvPr/>
            </p:nvSpPr>
            <p:spPr>
              <a:xfrm>
                <a:off x="0" y="-28575"/>
                <a:ext cx="6447050" cy="3497796"/>
              </a:xfrm>
              <a:prstGeom prst="rect">
                <a:avLst/>
              </a:prstGeom>
            </p:spPr>
            <p:txBody>
              <a:bodyPr lIns="48876" tIns="48876" rIns="48876" bIns="48876" rtlCol="0" anchor="ctr"/>
              <a:lstStyle/>
              <a:p>
                <a:pPr algn="ctr">
                  <a:lnSpc>
                    <a:spcPts val="2344"/>
                  </a:lnSpc>
                </a:pPr>
                <a:endParaRPr/>
              </a:p>
            </p:txBody>
          </p:sp>
        </p:grpSp>
        <p:grpSp>
          <p:nvGrpSpPr>
            <p:cNvPr id="9" name="Group 9">
              <a:extLst>
                <a:ext uri="{FF2B5EF4-FFF2-40B4-BE49-F238E27FC236}">
                  <a16:creationId xmlns:a16="http://schemas.microsoft.com/office/drawing/2014/main" id="{0A20F067-6EAA-248F-DAD5-39DDCE31137C}"/>
                </a:ext>
              </a:extLst>
            </p:cNvPr>
            <p:cNvGrpSpPr/>
            <p:nvPr/>
          </p:nvGrpSpPr>
          <p:grpSpPr>
            <a:xfrm>
              <a:off x="675815" y="689359"/>
              <a:ext cx="21959466" cy="11434829"/>
              <a:chOff x="0" y="0"/>
              <a:chExt cx="6247007" cy="3252969"/>
            </a:xfrm>
          </p:grpSpPr>
          <p:sp>
            <p:nvSpPr>
              <p:cNvPr id="10" name="Freeform 10">
                <a:extLst>
                  <a:ext uri="{FF2B5EF4-FFF2-40B4-BE49-F238E27FC236}">
                    <a16:creationId xmlns:a16="http://schemas.microsoft.com/office/drawing/2014/main" id="{A73DDB3E-A774-CC40-A923-57FF96D12482}"/>
                  </a:ext>
                </a:extLst>
              </p:cNvPr>
              <p:cNvSpPr/>
              <p:nvPr/>
            </p:nvSpPr>
            <p:spPr>
              <a:xfrm>
                <a:off x="0" y="0"/>
                <a:ext cx="6247007" cy="3252968"/>
              </a:xfrm>
              <a:custGeom>
                <a:avLst/>
                <a:gdLst/>
                <a:ahLst/>
                <a:cxnLst/>
                <a:rect l="l" t="t" r="r" b="b"/>
                <a:pathLst>
                  <a:path w="6247007" h="3252968">
                    <a:moveTo>
                      <a:pt x="0" y="0"/>
                    </a:moveTo>
                    <a:lnTo>
                      <a:pt x="6247007" y="0"/>
                    </a:lnTo>
                    <a:lnTo>
                      <a:pt x="6247007" y="3252968"/>
                    </a:lnTo>
                    <a:lnTo>
                      <a:pt x="0" y="3252968"/>
                    </a:lnTo>
                    <a:close/>
                  </a:path>
                </a:pathLst>
              </a:custGeom>
              <a:solidFill>
                <a:srgbClr val="000000">
                  <a:alpha val="0"/>
                </a:srgbClr>
              </a:solidFill>
              <a:ln w="66675" cap="sq">
                <a:solidFill>
                  <a:srgbClr val="B5EFE3"/>
                </a:solidFill>
                <a:prstDash val="solid"/>
                <a:miter/>
              </a:ln>
            </p:spPr>
          </p:sp>
          <p:sp>
            <p:nvSpPr>
              <p:cNvPr id="11" name="TextBox 11">
                <a:extLst>
                  <a:ext uri="{FF2B5EF4-FFF2-40B4-BE49-F238E27FC236}">
                    <a16:creationId xmlns:a16="http://schemas.microsoft.com/office/drawing/2014/main" id="{E80EC452-D8B6-469E-D804-9A0B16098005}"/>
                  </a:ext>
                </a:extLst>
              </p:cNvPr>
              <p:cNvSpPr txBox="1"/>
              <p:nvPr/>
            </p:nvSpPr>
            <p:spPr>
              <a:xfrm>
                <a:off x="0" y="-28575"/>
                <a:ext cx="6247007" cy="3281544"/>
              </a:xfrm>
              <a:prstGeom prst="rect">
                <a:avLst/>
              </a:prstGeom>
            </p:spPr>
            <p:txBody>
              <a:bodyPr lIns="48876" tIns="48876" rIns="48876" bIns="48876" rtlCol="0" anchor="ctr"/>
              <a:lstStyle/>
              <a:p>
                <a:pPr algn="ctr">
                  <a:lnSpc>
                    <a:spcPts val="2344"/>
                  </a:lnSpc>
                </a:pPr>
                <a:endParaRPr/>
              </a:p>
            </p:txBody>
          </p:sp>
        </p:grpSp>
        <p:grpSp>
          <p:nvGrpSpPr>
            <p:cNvPr id="12" name="Group 12">
              <a:extLst>
                <a:ext uri="{FF2B5EF4-FFF2-40B4-BE49-F238E27FC236}">
                  <a16:creationId xmlns:a16="http://schemas.microsoft.com/office/drawing/2014/main" id="{757EDCEF-A183-F23E-E512-3A27D35ECB7E}"/>
                </a:ext>
              </a:extLst>
            </p:cNvPr>
            <p:cNvGrpSpPr/>
            <p:nvPr/>
          </p:nvGrpSpPr>
          <p:grpSpPr>
            <a:xfrm>
              <a:off x="0" y="0"/>
              <a:ext cx="4114800" cy="12827209"/>
              <a:chOff x="0" y="0"/>
              <a:chExt cx="812800" cy="2533770"/>
            </a:xfrm>
          </p:grpSpPr>
          <p:sp>
            <p:nvSpPr>
              <p:cNvPr id="13" name="Freeform 13">
                <a:extLst>
                  <a:ext uri="{FF2B5EF4-FFF2-40B4-BE49-F238E27FC236}">
                    <a16:creationId xmlns:a16="http://schemas.microsoft.com/office/drawing/2014/main" id="{416D9F89-2C87-DD99-BDDB-58404A4BE0EC}"/>
                  </a:ext>
                </a:extLst>
              </p:cNvPr>
              <p:cNvSpPr/>
              <p:nvPr/>
            </p:nvSpPr>
            <p:spPr>
              <a:xfrm>
                <a:off x="0" y="0"/>
                <a:ext cx="812800" cy="2533770"/>
              </a:xfrm>
              <a:custGeom>
                <a:avLst/>
                <a:gdLst/>
                <a:ahLst/>
                <a:cxnLst/>
                <a:rect l="l" t="t" r="r" b="b"/>
                <a:pathLst>
                  <a:path w="812800" h="2533770">
                    <a:moveTo>
                      <a:pt x="0" y="0"/>
                    </a:moveTo>
                    <a:lnTo>
                      <a:pt x="812800" y="0"/>
                    </a:lnTo>
                    <a:lnTo>
                      <a:pt x="812800" y="2533770"/>
                    </a:lnTo>
                    <a:lnTo>
                      <a:pt x="0" y="2533770"/>
                    </a:lnTo>
                    <a:close/>
                  </a:path>
                </a:pathLst>
              </a:custGeom>
              <a:solidFill>
                <a:srgbClr val="508484"/>
              </a:solidFill>
            </p:spPr>
          </p:sp>
          <p:sp>
            <p:nvSpPr>
              <p:cNvPr id="14" name="TextBox 14">
                <a:extLst>
                  <a:ext uri="{FF2B5EF4-FFF2-40B4-BE49-F238E27FC236}">
                    <a16:creationId xmlns:a16="http://schemas.microsoft.com/office/drawing/2014/main" id="{36C463E8-2026-8A07-4457-B5398D26715C}"/>
                  </a:ext>
                </a:extLst>
              </p:cNvPr>
              <p:cNvSpPr txBox="1"/>
              <p:nvPr/>
            </p:nvSpPr>
            <p:spPr>
              <a:xfrm>
                <a:off x="0" y="-28575"/>
                <a:ext cx="812800" cy="2562345"/>
              </a:xfrm>
              <a:prstGeom prst="rect">
                <a:avLst/>
              </a:prstGeom>
            </p:spPr>
            <p:txBody>
              <a:bodyPr lIns="50800" tIns="50800" rIns="50800" bIns="50800" rtlCol="0" anchor="ctr"/>
              <a:lstStyle/>
              <a:p>
                <a:pPr algn="ctr">
                  <a:lnSpc>
                    <a:spcPts val="2344"/>
                  </a:lnSpc>
                </a:pPr>
                <a:endParaRPr/>
              </a:p>
            </p:txBody>
          </p:sp>
        </p:grpSp>
        <p:grpSp>
          <p:nvGrpSpPr>
            <p:cNvPr id="15" name="Group 15">
              <a:extLst>
                <a:ext uri="{FF2B5EF4-FFF2-40B4-BE49-F238E27FC236}">
                  <a16:creationId xmlns:a16="http://schemas.microsoft.com/office/drawing/2014/main" id="{774CFF07-84BF-51ED-5530-DC911A34E101}"/>
                </a:ext>
              </a:extLst>
            </p:cNvPr>
            <p:cNvGrpSpPr/>
            <p:nvPr/>
          </p:nvGrpSpPr>
          <p:grpSpPr>
            <a:xfrm>
              <a:off x="260545" y="317890"/>
              <a:ext cx="4114800" cy="12139068"/>
              <a:chOff x="0" y="0"/>
              <a:chExt cx="812800" cy="2397841"/>
            </a:xfrm>
          </p:grpSpPr>
          <p:sp>
            <p:nvSpPr>
              <p:cNvPr id="16" name="Freeform 16">
                <a:extLst>
                  <a:ext uri="{FF2B5EF4-FFF2-40B4-BE49-F238E27FC236}">
                    <a16:creationId xmlns:a16="http://schemas.microsoft.com/office/drawing/2014/main" id="{6137C3EB-E8F3-C966-A825-96ECB72DB3CE}"/>
                  </a:ext>
                </a:extLst>
              </p:cNvPr>
              <p:cNvSpPr/>
              <p:nvPr/>
            </p:nvSpPr>
            <p:spPr>
              <a:xfrm>
                <a:off x="0" y="0"/>
                <a:ext cx="812800" cy="2397841"/>
              </a:xfrm>
              <a:custGeom>
                <a:avLst/>
                <a:gdLst/>
                <a:ahLst/>
                <a:cxnLst/>
                <a:rect l="l" t="t" r="r" b="b"/>
                <a:pathLst>
                  <a:path w="812800" h="2397841">
                    <a:moveTo>
                      <a:pt x="0" y="0"/>
                    </a:moveTo>
                    <a:lnTo>
                      <a:pt x="812800" y="0"/>
                    </a:lnTo>
                    <a:lnTo>
                      <a:pt x="812800" y="2397841"/>
                    </a:lnTo>
                    <a:lnTo>
                      <a:pt x="0" y="2397841"/>
                    </a:lnTo>
                    <a:close/>
                  </a:path>
                </a:pathLst>
              </a:custGeom>
              <a:solidFill>
                <a:srgbClr val="7CBBBB"/>
              </a:solidFill>
            </p:spPr>
          </p:sp>
          <p:sp>
            <p:nvSpPr>
              <p:cNvPr id="17" name="TextBox 17">
                <a:extLst>
                  <a:ext uri="{FF2B5EF4-FFF2-40B4-BE49-F238E27FC236}">
                    <a16:creationId xmlns:a16="http://schemas.microsoft.com/office/drawing/2014/main" id="{56AFB1A5-892A-9628-7FFD-41C3879CDC3F}"/>
                  </a:ext>
                </a:extLst>
              </p:cNvPr>
              <p:cNvSpPr txBox="1"/>
              <p:nvPr/>
            </p:nvSpPr>
            <p:spPr>
              <a:xfrm>
                <a:off x="0" y="-28575"/>
                <a:ext cx="812800" cy="2426416"/>
              </a:xfrm>
              <a:prstGeom prst="rect">
                <a:avLst/>
              </a:prstGeom>
            </p:spPr>
            <p:txBody>
              <a:bodyPr lIns="50800" tIns="50800" rIns="50800" bIns="50800" rtlCol="0" anchor="ctr"/>
              <a:lstStyle/>
              <a:p>
                <a:pPr algn="ctr">
                  <a:lnSpc>
                    <a:spcPts val="2344"/>
                  </a:lnSpc>
                </a:pPr>
                <a:endParaRPr/>
              </a:p>
            </p:txBody>
          </p:sp>
        </p:grpSp>
        <p:grpSp>
          <p:nvGrpSpPr>
            <p:cNvPr id="18" name="Group 18">
              <a:extLst>
                <a:ext uri="{FF2B5EF4-FFF2-40B4-BE49-F238E27FC236}">
                  <a16:creationId xmlns:a16="http://schemas.microsoft.com/office/drawing/2014/main" id="{CDB35ACC-341C-AACE-B35D-AEDEC599E946}"/>
                </a:ext>
              </a:extLst>
            </p:cNvPr>
            <p:cNvGrpSpPr/>
            <p:nvPr/>
          </p:nvGrpSpPr>
          <p:grpSpPr>
            <a:xfrm>
              <a:off x="607108" y="689043"/>
              <a:ext cx="4172145" cy="11422256"/>
              <a:chOff x="0" y="0"/>
              <a:chExt cx="824127" cy="2256248"/>
            </a:xfrm>
          </p:grpSpPr>
          <p:sp>
            <p:nvSpPr>
              <p:cNvPr id="19" name="Freeform 19">
                <a:extLst>
                  <a:ext uri="{FF2B5EF4-FFF2-40B4-BE49-F238E27FC236}">
                    <a16:creationId xmlns:a16="http://schemas.microsoft.com/office/drawing/2014/main" id="{726027FE-F5AF-F211-DB30-5EC60FBFDB9B}"/>
                  </a:ext>
                </a:extLst>
              </p:cNvPr>
              <p:cNvSpPr/>
              <p:nvPr/>
            </p:nvSpPr>
            <p:spPr>
              <a:xfrm>
                <a:off x="0" y="0"/>
                <a:ext cx="824127" cy="2256248"/>
              </a:xfrm>
              <a:custGeom>
                <a:avLst/>
                <a:gdLst/>
                <a:ahLst/>
                <a:cxnLst/>
                <a:rect l="l" t="t" r="r" b="b"/>
                <a:pathLst>
                  <a:path w="824127" h="2256248">
                    <a:moveTo>
                      <a:pt x="0" y="0"/>
                    </a:moveTo>
                    <a:lnTo>
                      <a:pt x="824127" y="0"/>
                    </a:lnTo>
                    <a:lnTo>
                      <a:pt x="824127" y="2256248"/>
                    </a:lnTo>
                    <a:lnTo>
                      <a:pt x="0" y="2256248"/>
                    </a:lnTo>
                    <a:close/>
                  </a:path>
                </a:pathLst>
              </a:custGeom>
              <a:solidFill>
                <a:srgbClr val="B5EFE3"/>
              </a:solidFill>
            </p:spPr>
          </p:sp>
          <p:sp>
            <p:nvSpPr>
              <p:cNvPr id="20" name="TextBox 20">
                <a:extLst>
                  <a:ext uri="{FF2B5EF4-FFF2-40B4-BE49-F238E27FC236}">
                    <a16:creationId xmlns:a16="http://schemas.microsoft.com/office/drawing/2014/main" id="{59CDEAA6-BEB6-D3D6-CFE2-B229B9E7AD5D}"/>
                  </a:ext>
                </a:extLst>
              </p:cNvPr>
              <p:cNvSpPr txBox="1"/>
              <p:nvPr/>
            </p:nvSpPr>
            <p:spPr>
              <a:xfrm>
                <a:off x="0" y="-28575"/>
                <a:ext cx="824127" cy="2284823"/>
              </a:xfrm>
              <a:prstGeom prst="rect">
                <a:avLst/>
              </a:prstGeom>
            </p:spPr>
            <p:txBody>
              <a:bodyPr lIns="50800" tIns="50800" rIns="50800" bIns="50800" rtlCol="0" anchor="ctr"/>
              <a:lstStyle/>
              <a:p>
                <a:pPr algn="ctr">
                  <a:lnSpc>
                    <a:spcPts val="2344"/>
                  </a:lnSpc>
                </a:pPr>
                <a:endParaRPr/>
              </a:p>
            </p:txBody>
          </p:sp>
        </p:grpSp>
      </p:grpSp>
      <p:sp>
        <p:nvSpPr>
          <p:cNvPr id="21" name="TextBox 21">
            <a:extLst>
              <a:ext uri="{FF2B5EF4-FFF2-40B4-BE49-F238E27FC236}">
                <a16:creationId xmlns:a16="http://schemas.microsoft.com/office/drawing/2014/main" id="{85AAE5C6-1B41-FB24-71F8-E397ADE08C85}"/>
              </a:ext>
            </a:extLst>
          </p:cNvPr>
          <p:cNvSpPr txBox="1"/>
          <p:nvPr/>
        </p:nvSpPr>
        <p:spPr>
          <a:xfrm>
            <a:off x="5481568" y="2259633"/>
            <a:ext cx="7833328" cy="1461939"/>
          </a:xfrm>
          <a:prstGeom prst="rect">
            <a:avLst/>
          </a:prstGeom>
        </p:spPr>
        <p:txBody>
          <a:bodyPr lIns="0" tIns="0" rIns="0" bIns="0" rtlCol="0" anchor="t">
            <a:spAutoFit/>
          </a:bodyPr>
          <a:lstStyle/>
          <a:p>
            <a:pPr algn="l">
              <a:lnSpc>
                <a:spcPts val="5660"/>
              </a:lnSpc>
            </a:pPr>
            <a:r>
              <a:rPr lang="en-US" sz="4965" b="1" spc="1598" dirty="0">
                <a:solidFill>
                  <a:srgbClr val="27403B"/>
                </a:solidFill>
                <a:latin typeface="Raleway Heavy"/>
                <a:ea typeface="Raleway Heavy"/>
                <a:cs typeface="Raleway Heavy"/>
                <a:sym typeface="Raleway Heavy"/>
              </a:rPr>
              <a:t>RESULTADOS EN EL ALGORITMO</a:t>
            </a:r>
          </a:p>
        </p:txBody>
      </p:sp>
      <p:sp>
        <p:nvSpPr>
          <p:cNvPr id="22" name="TextBox 22">
            <a:extLst>
              <a:ext uri="{FF2B5EF4-FFF2-40B4-BE49-F238E27FC236}">
                <a16:creationId xmlns:a16="http://schemas.microsoft.com/office/drawing/2014/main" id="{CB51B01D-4E1E-3911-CB88-B58851CEAD31}"/>
              </a:ext>
            </a:extLst>
          </p:cNvPr>
          <p:cNvSpPr txBox="1"/>
          <p:nvPr/>
        </p:nvSpPr>
        <p:spPr>
          <a:xfrm>
            <a:off x="4720721" y="3706600"/>
            <a:ext cx="8769677" cy="558230"/>
          </a:xfrm>
          <a:prstGeom prst="rect">
            <a:avLst/>
          </a:prstGeom>
        </p:spPr>
        <p:txBody>
          <a:bodyPr lIns="0" tIns="0" rIns="0" bIns="0" rtlCol="0" anchor="t">
            <a:spAutoFit/>
          </a:bodyPr>
          <a:lstStyle/>
          <a:p>
            <a:pPr algn="l">
              <a:lnSpc>
                <a:spcPts val="4635"/>
              </a:lnSpc>
            </a:pPr>
            <a:endParaRPr lang="en-US" sz="3009" dirty="0">
              <a:solidFill>
                <a:srgbClr val="000000"/>
              </a:solidFill>
              <a:latin typeface="Garet"/>
              <a:ea typeface="Garet"/>
              <a:cs typeface="Garet"/>
              <a:sym typeface="Garet"/>
            </a:endParaRPr>
          </a:p>
        </p:txBody>
      </p:sp>
      <p:pic>
        <p:nvPicPr>
          <p:cNvPr id="29" name="Imagen 28">
            <a:extLst>
              <a:ext uri="{FF2B5EF4-FFF2-40B4-BE49-F238E27FC236}">
                <a16:creationId xmlns:a16="http://schemas.microsoft.com/office/drawing/2014/main" id="{A7A5E881-28DB-C857-C0FA-73A975551F27}"/>
              </a:ext>
            </a:extLst>
          </p:cNvPr>
          <p:cNvPicPr>
            <a:picLocks noChangeAspect="1"/>
          </p:cNvPicPr>
          <p:nvPr/>
        </p:nvPicPr>
        <p:blipFill>
          <a:blip r:embed="rId2"/>
          <a:stretch>
            <a:fillRect/>
          </a:stretch>
        </p:blipFill>
        <p:spPr>
          <a:xfrm>
            <a:off x="5715000" y="3706600"/>
            <a:ext cx="5649267" cy="5515468"/>
          </a:xfrm>
          <a:prstGeom prst="rect">
            <a:avLst/>
          </a:prstGeom>
        </p:spPr>
      </p:pic>
    </p:spTree>
    <p:extLst>
      <p:ext uri="{BB962C8B-B14F-4D97-AF65-F5344CB8AC3E}">
        <p14:creationId xmlns:p14="http://schemas.microsoft.com/office/powerpoint/2010/main" val="1108242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FFE"/>
        </a:solidFill>
        <a:effectLst/>
      </p:bgPr>
    </p:bg>
    <p:spTree>
      <p:nvGrpSpPr>
        <p:cNvPr id="1" name=""/>
        <p:cNvGrpSpPr/>
        <p:nvPr/>
      </p:nvGrpSpPr>
      <p:grpSpPr>
        <a:xfrm>
          <a:off x="0" y="0"/>
          <a:ext cx="0" cy="0"/>
          <a:chOff x="0" y="0"/>
          <a:chExt cx="0" cy="0"/>
        </a:xfrm>
      </p:grpSpPr>
      <p:grpSp>
        <p:nvGrpSpPr>
          <p:cNvPr id="2" name="Group 2"/>
          <p:cNvGrpSpPr/>
          <p:nvPr/>
        </p:nvGrpSpPr>
        <p:grpSpPr>
          <a:xfrm>
            <a:off x="379705" y="333297"/>
            <a:ext cx="17451709" cy="9620406"/>
            <a:chOff x="0" y="0"/>
            <a:chExt cx="23268945" cy="12827209"/>
          </a:xfrm>
        </p:grpSpPr>
        <p:grpSp>
          <p:nvGrpSpPr>
            <p:cNvPr id="3" name="Group 3"/>
            <p:cNvGrpSpPr/>
            <p:nvPr/>
          </p:nvGrpSpPr>
          <p:grpSpPr>
            <a:xfrm>
              <a:off x="0" y="0"/>
              <a:ext cx="23268945" cy="12827209"/>
              <a:chOff x="0" y="0"/>
              <a:chExt cx="6619526" cy="3649071"/>
            </a:xfrm>
          </p:grpSpPr>
          <p:sp>
            <p:nvSpPr>
              <p:cNvPr id="4" name="Freeform 4"/>
              <p:cNvSpPr/>
              <p:nvPr/>
            </p:nvSpPr>
            <p:spPr>
              <a:xfrm>
                <a:off x="0" y="0"/>
                <a:ext cx="6619526" cy="3649071"/>
              </a:xfrm>
              <a:custGeom>
                <a:avLst/>
                <a:gdLst/>
                <a:ahLst/>
                <a:cxnLst/>
                <a:rect l="l" t="t" r="r" b="b"/>
                <a:pathLst>
                  <a:path w="6619526" h="3649071">
                    <a:moveTo>
                      <a:pt x="0" y="0"/>
                    </a:moveTo>
                    <a:lnTo>
                      <a:pt x="6619526" y="0"/>
                    </a:lnTo>
                    <a:lnTo>
                      <a:pt x="6619526" y="3649071"/>
                    </a:lnTo>
                    <a:lnTo>
                      <a:pt x="0" y="3649071"/>
                    </a:lnTo>
                    <a:close/>
                  </a:path>
                </a:pathLst>
              </a:custGeom>
              <a:solidFill>
                <a:srgbClr val="000000">
                  <a:alpha val="0"/>
                </a:srgbClr>
              </a:solidFill>
              <a:ln w="66675" cap="sq">
                <a:solidFill>
                  <a:srgbClr val="508484"/>
                </a:solidFill>
                <a:prstDash val="solid"/>
                <a:miter/>
              </a:ln>
            </p:spPr>
          </p:sp>
          <p:sp>
            <p:nvSpPr>
              <p:cNvPr id="5" name="TextBox 5"/>
              <p:cNvSpPr txBox="1"/>
              <p:nvPr/>
            </p:nvSpPr>
            <p:spPr>
              <a:xfrm>
                <a:off x="0" y="-28575"/>
                <a:ext cx="6619526" cy="3677646"/>
              </a:xfrm>
              <a:prstGeom prst="rect">
                <a:avLst/>
              </a:prstGeom>
            </p:spPr>
            <p:txBody>
              <a:bodyPr lIns="48876" tIns="48876" rIns="48876" bIns="48876" rtlCol="0" anchor="ctr"/>
              <a:lstStyle/>
              <a:p>
                <a:pPr algn="ctr">
                  <a:lnSpc>
                    <a:spcPts val="2344"/>
                  </a:lnSpc>
                </a:pPr>
                <a:endParaRPr/>
              </a:p>
            </p:txBody>
          </p:sp>
        </p:grpSp>
        <p:grpSp>
          <p:nvGrpSpPr>
            <p:cNvPr id="6" name="Group 6"/>
            <p:cNvGrpSpPr/>
            <p:nvPr/>
          </p:nvGrpSpPr>
          <p:grpSpPr>
            <a:xfrm>
              <a:off x="293149" y="293179"/>
              <a:ext cx="22662658" cy="12194998"/>
              <a:chOff x="0" y="0"/>
              <a:chExt cx="6447050" cy="3469221"/>
            </a:xfrm>
          </p:grpSpPr>
          <p:sp>
            <p:nvSpPr>
              <p:cNvPr id="7" name="Freeform 7"/>
              <p:cNvSpPr/>
              <p:nvPr/>
            </p:nvSpPr>
            <p:spPr>
              <a:xfrm>
                <a:off x="0" y="0"/>
                <a:ext cx="6447050" cy="3469221"/>
              </a:xfrm>
              <a:custGeom>
                <a:avLst/>
                <a:gdLst/>
                <a:ahLst/>
                <a:cxnLst/>
                <a:rect l="l" t="t" r="r" b="b"/>
                <a:pathLst>
                  <a:path w="6447050" h="3469221">
                    <a:moveTo>
                      <a:pt x="0" y="0"/>
                    </a:moveTo>
                    <a:lnTo>
                      <a:pt x="6447050" y="0"/>
                    </a:lnTo>
                    <a:lnTo>
                      <a:pt x="6447050" y="3469221"/>
                    </a:lnTo>
                    <a:lnTo>
                      <a:pt x="0" y="3469221"/>
                    </a:lnTo>
                    <a:close/>
                  </a:path>
                </a:pathLst>
              </a:custGeom>
              <a:solidFill>
                <a:srgbClr val="000000">
                  <a:alpha val="0"/>
                </a:srgbClr>
              </a:solidFill>
              <a:ln w="66675" cap="sq">
                <a:solidFill>
                  <a:srgbClr val="7CBBBB"/>
                </a:solidFill>
                <a:prstDash val="solid"/>
                <a:miter/>
              </a:ln>
            </p:spPr>
          </p:sp>
          <p:sp>
            <p:nvSpPr>
              <p:cNvPr id="8" name="TextBox 8"/>
              <p:cNvSpPr txBox="1"/>
              <p:nvPr/>
            </p:nvSpPr>
            <p:spPr>
              <a:xfrm>
                <a:off x="0" y="-28575"/>
                <a:ext cx="6447050" cy="3497796"/>
              </a:xfrm>
              <a:prstGeom prst="rect">
                <a:avLst/>
              </a:prstGeom>
            </p:spPr>
            <p:txBody>
              <a:bodyPr lIns="48876" tIns="48876" rIns="48876" bIns="48876" rtlCol="0" anchor="ctr"/>
              <a:lstStyle/>
              <a:p>
                <a:pPr algn="ctr">
                  <a:lnSpc>
                    <a:spcPts val="2344"/>
                  </a:lnSpc>
                </a:pPr>
                <a:endParaRPr/>
              </a:p>
            </p:txBody>
          </p:sp>
        </p:grpSp>
        <p:grpSp>
          <p:nvGrpSpPr>
            <p:cNvPr id="9" name="Group 9"/>
            <p:cNvGrpSpPr/>
            <p:nvPr/>
          </p:nvGrpSpPr>
          <p:grpSpPr>
            <a:xfrm>
              <a:off x="675815" y="689359"/>
              <a:ext cx="21959466" cy="11434829"/>
              <a:chOff x="0" y="0"/>
              <a:chExt cx="6247007" cy="3252969"/>
            </a:xfrm>
          </p:grpSpPr>
          <p:sp>
            <p:nvSpPr>
              <p:cNvPr id="10" name="Freeform 10"/>
              <p:cNvSpPr/>
              <p:nvPr/>
            </p:nvSpPr>
            <p:spPr>
              <a:xfrm>
                <a:off x="0" y="0"/>
                <a:ext cx="6247007" cy="3252968"/>
              </a:xfrm>
              <a:custGeom>
                <a:avLst/>
                <a:gdLst/>
                <a:ahLst/>
                <a:cxnLst/>
                <a:rect l="l" t="t" r="r" b="b"/>
                <a:pathLst>
                  <a:path w="6247007" h="3252968">
                    <a:moveTo>
                      <a:pt x="0" y="0"/>
                    </a:moveTo>
                    <a:lnTo>
                      <a:pt x="6247007" y="0"/>
                    </a:lnTo>
                    <a:lnTo>
                      <a:pt x="6247007" y="3252968"/>
                    </a:lnTo>
                    <a:lnTo>
                      <a:pt x="0" y="3252968"/>
                    </a:lnTo>
                    <a:close/>
                  </a:path>
                </a:pathLst>
              </a:custGeom>
              <a:solidFill>
                <a:srgbClr val="000000">
                  <a:alpha val="0"/>
                </a:srgbClr>
              </a:solidFill>
              <a:ln w="66675" cap="sq">
                <a:solidFill>
                  <a:srgbClr val="B5EFE3"/>
                </a:solidFill>
                <a:prstDash val="solid"/>
                <a:miter/>
              </a:ln>
            </p:spPr>
          </p:sp>
          <p:sp>
            <p:nvSpPr>
              <p:cNvPr id="11" name="TextBox 11"/>
              <p:cNvSpPr txBox="1"/>
              <p:nvPr/>
            </p:nvSpPr>
            <p:spPr>
              <a:xfrm>
                <a:off x="0" y="-28575"/>
                <a:ext cx="6247007" cy="3281544"/>
              </a:xfrm>
              <a:prstGeom prst="rect">
                <a:avLst/>
              </a:prstGeom>
            </p:spPr>
            <p:txBody>
              <a:bodyPr lIns="48876" tIns="48876" rIns="48876" bIns="48876" rtlCol="0" anchor="ctr"/>
              <a:lstStyle/>
              <a:p>
                <a:pPr algn="ctr">
                  <a:lnSpc>
                    <a:spcPts val="2344"/>
                  </a:lnSpc>
                </a:pPr>
                <a:endParaRPr/>
              </a:p>
            </p:txBody>
          </p:sp>
        </p:grpSp>
        <p:sp>
          <p:nvSpPr>
            <p:cNvPr id="12" name="Freeform 12"/>
            <p:cNvSpPr/>
            <p:nvPr/>
          </p:nvSpPr>
          <p:spPr>
            <a:xfrm rot="-10800000">
              <a:off x="18828976" y="8387239"/>
              <a:ext cx="4439970" cy="4439970"/>
            </a:xfrm>
            <a:custGeom>
              <a:avLst/>
              <a:gdLst/>
              <a:ahLst/>
              <a:cxnLst/>
              <a:rect l="l" t="t" r="r" b="b"/>
              <a:pathLst>
                <a:path w="4439970" h="4439970">
                  <a:moveTo>
                    <a:pt x="0" y="0"/>
                  </a:moveTo>
                  <a:lnTo>
                    <a:pt x="4439969" y="0"/>
                  </a:lnTo>
                  <a:lnTo>
                    <a:pt x="4439969" y="4439970"/>
                  </a:lnTo>
                  <a:lnTo>
                    <a:pt x="0" y="44399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0" y="0"/>
              <a:ext cx="4439970" cy="4439970"/>
            </a:xfrm>
            <a:custGeom>
              <a:avLst/>
              <a:gdLst/>
              <a:ahLst/>
              <a:cxnLst/>
              <a:rect l="l" t="t" r="r" b="b"/>
              <a:pathLst>
                <a:path w="4439970" h="4439970">
                  <a:moveTo>
                    <a:pt x="0" y="0"/>
                  </a:moveTo>
                  <a:lnTo>
                    <a:pt x="4439970" y="0"/>
                  </a:lnTo>
                  <a:lnTo>
                    <a:pt x="4439970" y="4439970"/>
                  </a:lnTo>
                  <a:lnTo>
                    <a:pt x="0" y="44399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4" name="TextBox 14"/>
          <p:cNvSpPr txBox="1"/>
          <p:nvPr/>
        </p:nvSpPr>
        <p:spPr>
          <a:xfrm>
            <a:off x="1530985" y="2161740"/>
            <a:ext cx="15131228" cy="1054515"/>
          </a:xfrm>
          <a:prstGeom prst="rect">
            <a:avLst/>
          </a:prstGeom>
        </p:spPr>
        <p:txBody>
          <a:bodyPr lIns="0" tIns="0" rIns="0" bIns="0" rtlCol="0" anchor="t">
            <a:spAutoFit/>
          </a:bodyPr>
          <a:lstStyle/>
          <a:p>
            <a:pPr algn="ctr">
              <a:lnSpc>
                <a:spcPts val="8137"/>
              </a:lnSpc>
            </a:pPr>
            <a:r>
              <a:rPr lang="en-US" sz="7137" b="1" spc="2298">
                <a:solidFill>
                  <a:srgbClr val="27403B"/>
                </a:solidFill>
                <a:latin typeface="Raleway Heavy"/>
                <a:ea typeface="Raleway Heavy"/>
                <a:cs typeface="Raleway Heavy"/>
                <a:sym typeface="Raleway Heavy"/>
              </a:rPr>
              <a:t>CONCLUSIÓN</a:t>
            </a:r>
          </a:p>
        </p:txBody>
      </p:sp>
      <p:sp>
        <p:nvSpPr>
          <p:cNvPr id="15" name="TextBox 15"/>
          <p:cNvSpPr txBox="1"/>
          <p:nvPr/>
        </p:nvSpPr>
        <p:spPr>
          <a:xfrm>
            <a:off x="2543695" y="3693376"/>
            <a:ext cx="13105807" cy="4345885"/>
          </a:xfrm>
          <a:prstGeom prst="rect">
            <a:avLst/>
          </a:prstGeom>
        </p:spPr>
        <p:txBody>
          <a:bodyPr lIns="0" tIns="0" rIns="0" bIns="0" rtlCol="0" anchor="t">
            <a:spAutoFit/>
          </a:bodyPr>
          <a:lstStyle/>
          <a:p>
            <a:pPr algn="just">
              <a:lnSpc>
                <a:spcPts val="5797"/>
              </a:lnSpc>
            </a:pPr>
            <a:r>
              <a:rPr lang="en-US" sz="3535">
                <a:solidFill>
                  <a:srgbClr val="000000"/>
                </a:solidFill>
                <a:latin typeface="Garet"/>
                <a:ea typeface="Garet"/>
                <a:cs typeface="Garet"/>
                <a:sym typeface="Garet"/>
              </a:rPr>
              <a:t>Aunque se tenga determinado un tiempo para la llegada del camión a las paradas de autobuses, pueden surgir situaciones externas que provoquen el retraso o adelanto del mismo. Esto a su vez, refleja la naturaleza de una simulación estocástica, el cuál sus resultados dependen totalmente de variables aleatorias.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FFFE"/>
        </a:solidFill>
        <a:effectLst/>
      </p:bgPr>
    </p:bg>
    <p:spTree>
      <p:nvGrpSpPr>
        <p:cNvPr id="1" name=""/>
        <p:cNvGrpSpPr/>
        <p:nvPr/>
      </p:nvGrpSpPr>
      <p:grpSpPr>
        <a:xfrm>
          <a:off x="0" y="0"/>
          <a:ext cx="0" cy="0"/>
          <a:chOff x="0" y="0"/>
          <a:chExt cx="0" cy="0"/>
        </a:xfrm>
      </p:grpSpPr>
      <p:grpSp>
        <p:nvGrpSpPr>
          <p:cNvPr id="2" name="Group 2"/>
          <p:cNvGrpSpPr/>
          <p:nvPr/>
        </p:nvGrpSpPr>
        <p:grpSpPr>
          <a:xfrm>
            <a:off x="379705" y="333297"/>
            <a:ext cx="17451709" cy="9620406"/>
            <a:chOff x="0" y="0"/>
            <a:chExt cx="23268945" cy="12827209"/>
          </a:xfrm>
        </p:grpSpPr>
        <p:grpSp>
          <p:nvGrpSpPr>
            <p:cNvPr id="3" name="Group 3"/>
            <p:cNvGrpSpPr/>
            <p:nvPr/>
          </p:nvGrpSpPr>
          <p:grpSpPr>
            <a:xfrm>
              <a:off x="0" y="0"/>
              <a:ext cx="23268945" cy="12827209"/>
              <a:chOff x="0" y="0"/>
              <a:chExt cx="6619526" cy="3649071"/>
            </a:xfrm>
          </p:grpSpPr>
          <p:sp>
            <p:nvSpPr>
              <p:cNvPr id="4" name="Freeform 4"/>
              <p:cNvSpPr/>
              <p:nvPr/>
            </p:nvSpPr>
            <p:spPr>
              <a:xfrm>
                <a:off x="0" y="0"/>
                <a:ext cx="6619526" cy="3649071"/>
              </a:xfrm>
              <a:custGeom>
                <a:avLst/>
                <a:gdLst/>
                <a:ahLst/>
                <a:cxnLst/>
                <a:rect l="l" t="t" r="r" b="b"/>
                <a:pathLst>
                  <a:path w="6619526" h="3649071">
                    <a:moveTo>
                      <a:pt x="0" y="0"/>
                    </a:moveTo>
                    <a:lnTo>
                      <a:pt x="6619526" y="0"/>
                    </a:lnTo>
                    <a:lnTo>
                      <a:pt x="6619526" y="3649071"/>
                    </a:lnTo>
                    <a:lnTo>
                      <a:pt x="0" y="3649071"/>
                    </a:lnTo>
                    <a:close/>
                  </a:path>
                </a:pathLst>
              </a:custGeom>
              <a:solidFill>
                <a:srgbClr val="000000">
                  <a:alpha val="0"/>
                </a:srgbClr>
              </a:solidFill>
              <a:ln w="66675" cap="sq">
                <a:solidFill>
                  <a:srgbClr val="508484"/>
                </a:solidFill>
                <a:prstDash val="solid"/>
                <a:miter/>
              </a:ln>
            </p:spPr>
          </p:sp>
          <p:sp>
            <p:nvSpPr>
              <p:cNvPr id="5" name="TextBox 5"/>
              <p:cNvSpPr txBox="1"/>
              <p:nvPr/>
            </p:nvSpPr>
            <p:spPr>
              <a:xfrm>
                <a:off x="0" y="-28575"/>
                <a:ext cx="6619526" cy="3677646"/>
              </a:xfrm>
              <a:prstGeom prst="rect">
                <a:avLst/>
              </a:prstGeom>
            </p:spPr>
            <p:txBody>
              <a:bodyPr lIns="48876" tIns="48876" rIns="48876" bIns="48876" rtlCol="0" anchor="ctr"/>
              <a:lstStyle/>
              <a:p>
                <a:pPr algn="ctr">
                  <a:lnSpc>
                    <a:spcPts val="2344"/>
                  </a:lnSpc>
                </a:pPr>
                <a:endParaRPr/>
              </a:p>
            </p:txBody>
          </p:sp>
        </p:grpSp>
        <p:grpSp>
          <p:nvGrpSpPr>
            <p:cNvPr id="6" name="Group 6"/>
            <p:cNvGrpSpPr/>
            <p:nvPr/>
          </p:nvGrpSpPr>
          <p:grpSpPr>
            <a:xfrm>
              <a:off x="293149" y="293179"/>
              <a:ext cx="22662658" cy="12194998"/>
              <a:chOff x="0" y="0"/>
              <a:chExt cx="6447050" cy="3469221"/>
            </a:xfrm>
          </p:grpSpPr>
          <p:sp>
            <p:nvSpPr>
              <p:cNvPr id="7" name="Freeform 7"/>
              <p:cNvSpPr/>
              <p:nvPr/>
            </p:nvSpPr>
            <p:spPr>
              <a:xfrm>
                <a:off x="0" y="0"/>
                <a:ext cx="6447050" cy="3469221"/>
              </a:xfrm>
              <a:custGeom>
                <a:avLst/>
                <a:gdLst/>
                <a:ahLst/>
                <a:cxnLst/>
                <a:rect l="l" t="t" r="r" b="b"/>
                <a:pathLst>
                  <a:path w="6447050" h="3469221">
                    <a:moveTo>
                      <a:pt x="0" y="0"/>
                    </a:moveTo>
                    <a:lnTo>
                      <a:pt x="6447050" y="0"/>
                    </a:lnTo>
                    <a:lnTo>
                      <a:pt x="6447050" y="3469221"/>
                    </a:lnTo>
                    <a:lnTo>
                      <a:pt x="0" y="3469221"/>
                    </a:lnTo>
                    <a:close/>
                  </a:path>
                </a:pathLst>
              </a:custGeom>
              <a:solidFill>
                <a:srgbClr val="000000">
                  <a:alpha val="0"/>
                </a:srgbClr>
              </a:solidFill>
              <a:ln w="66675" cap="sq">
                <a:solidFill>
                  <a:srgbClr val="7CBBBB"/>
                </a:solidFill>
                <a:prstDash val="solid"/>
                <a:miter/>
              </a:ln>
            </p:spPr>
          </p:sp>
          <p:sp>
            <p:nvSpPr>
              <p:cNvPr id="8" name="TextBox 8"/>
              <p:cNvSpPr txBox="1"/>
              <p:nvPr/>
            </p:nvSpPr>
            <p:spPr>
              <a:xfrm>
                <a:off x="0" y="-28575"/>
                <a:ext cx="6447050" cy="3497796"/>
              </a:xfrm>
              <a:prstGeom prst="rect">
                <a:avLst/>
              </a:prstGeom>
            </p:spPr>
            <p:txBody>
              <a:bodyPr lIns="48876" tIns="48876" rIns="48876" bIns="48876" rtlCol="0" anchor="ctr"/>
              <a:lstStyle/>
              <a:p>
                <a:pPr algn="ctr">
                  <a:lnSpc>
                    <a:spcPts val="2344"/>
                  </a:lnSpc>
                </a:pPr>
                <a:endParaRPr/>
              </a:p>
            </p:txBody>
          </p:sp>
        </p:grpSp>
        <p:grpSp>
          <p:nvGrpSpPr>
            <p:cNvPr id="9" name="Group 9"/>
            <p:cNvGrpSpPr/>
            <p:nvPr/>
          </p:nvGrpSpPr>
          <p:grpSpPr>
            <a:xfrm>
              <a:off x="675815" y="689359"/>
              <a:ext cx="21959466" cy="11434829"/>
              <a:chOff x="0" y="0"/>
              <a:chExt cx="6247007" cy="3252969"/>
            </a:xfrm>
          </p:grpSpPr>
          <p:sp>
            <p:nvSpPr>
              <p:cNvPr id="10" name="Freeform 10"/>
              <p:cNvSpPr/>
              <p:nvPr/>
            </p:nvSpPr>
            <p:spPr>
              <a:xfrm>
                <a:off x="0" y="0"/>
                <a:ext cx="6247007" cy="3252968"/>
              </a:xfrm>
              <a:custGeom>
                <a:avLst/>
                <a:gdLst/>
                <a:ahLst/>
                <a:cxnLst/>
                <a:rect l="l" t="t" r="r" b="b"/>
                <a:pathLst>
                  <a:path w="6247007" h="3252968">
                    <a:moveTo>
                      <a:pt x="0" y="0"/>
                    </a:moveTo>
                    <a:lnTo>
                      <a:pt x="6247007" y="0"/>
                    </a:lnTo>
                    <a:lnTo>
                      <a:pt x="6247007" y="3252968"/>
                    </a:lnTo>
                    <a:lnTo>
                      <a:pt x="0" y="3252968"/>
                    </a:lnTo>
                    <a:close/>
                  </a:path>
                </a:pathLst>
              </a:custGeom>
              <a:solidFill>
                <a:srgbClr val="000000">
                  <a:alpha val="0"/>
                </a:srgbClr>
              </a:solidFill>
              <a:ln w="66675" cap="sq">
                <a:solidFill>
                  <a:srgbClr val="B5EFE3"/>
                </a:solidFill>
                <a:prstDash val="solid"/>
                <a:miter/>
              </a:ln>
            </p:spPr>
          </p:sp>
          <p:sp>
            <p:nvSpPr>
              <p:cNvPr id="11" name="TextBox 11"/>
              <p:cNvSpPr txBox="1"/>
              <p:nvPr/>
            </p:nvSpPr>
            <p:spPr>
              <a:xfrm>
                <a:off x="0" y="-28575"/>
                <a:ext cx="6247007" cy="3281544"/>
              </a:xfrm>
              <a:prstGeom prst="rect">
                <a:avLst/>
              </a:prstGeom>
            </p:spPr>
            <p:txBody>
              <a:bodyPr lIns="48876" tIns="48876" rIns="48876" bIns="48876" rtlCol="0" anchor="ctr"/>
              <a:lstStyle/>
              <a:p>
                <a:pPr algn="ctr">
                  <a:lnSpc>
                    <a:spcPts val="2344"/>
                  </a:lnSpc>
                </a:pPr>
                <a:endParaRPr/>
              </a:p>
            </p:txBody>
          </p:sp>
        </p:grpSp>
        <p:sp>
          <p:nvSpPr>
            <p:cNvPr id="12" name="Freeform 12"/>
            <p:cNvSpPr/>
            <p:nvPr/>
          </p:nvSpPr>
          <p:spPr>
            <a:xfrm rot="-10800000">
              <a:off x="18828976" y="8387239"/>
              <a:ext cx="4439970" cy="4439970"/>
            </a:xfrm>
            <a:custGeom>
              <a:avLst/>
              <a:gdLst/>
              <a:ahLst/>
              <a:cxnLst/>
              <a:rect l="l" t="t" r="r" b="b"/>
              <a:pathLst>
                <a:path w="4439970" h="4439970">
                  <a:moveTo>
                    <a:pt x="0" y="0"/>
                  </a:moveTo>
                  <a:lnTo>
                    <a:pt x="4439969" y="0"/>
                  </a:lnTo>
                  <a:lnTo>
                    <a:pt x="4439969" y="4439970"/>
                  </a:lnTo>
                  <a:lnTo>
                    <a:pt x="0" y="44399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0" y="0"/>
              <a:ext cx="4439970" cy="4439970"/>
            </a:xfrm>
            <a:custGeom>
              <a:avLst/>
              <a:gdLst/>
              <a:ahLst/>
              <a:cxnLst/>
              <a:rect l="l" t="t" r="r" b="b"/>
              <a:pathLst>
                <a:path w="4439970" h="4439970">
                  <a:moveTo>
                    <a:pt x="0" y="0"/>
                  </a:moveTo>
                  <a:lnTo>
                    <a:pt x="4439970" y="0"/>
                  </a:lnTo>
                  <a:lnTo>
                    <a:pt x="4439970" y="4439970"/>
                  </a:lnTo>
                  <a:lnTo>
                    <a:pt x="0" y="44399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4" name="TextBox 14"/>
          <p:cNvSpPr txBox="1"/>
          <p:nvPr/>
        </p:nvSpPr>
        <p:spPr>
          <a:xfrm>
            <a:off x="2312014" y="4499190"/>
            <a:ext cx="13663973" cy="2232851"/>
          </a:xfrm>
          <a:prstGeom prst="rect">
            <a:avLst/>
          </a:prstGeom>
        </p:spPr>
        <p:txBody>
          <a:bodyPr lIns="0" tIns="0" rIns="0" bIns="0" rtlCol="0" anchor="t">
            <a:spAutoFit/>
          </a:bodyPr>
          <a:lstStyle/>
          <a:p>
            <a:pPr algn="ctr">
              <a:lnSpc>
                <a:spcPts val="17818"/>
              </a:lnSpc>
            </a:pPr>
            <a:r>
              <a:rPr lang="en-US" sz="13601" b="1" spc="680">
                <a:solidFill>
                  <a:srgbClr val="27403B"/>
                </a:solidFill>
                <a:latin typeface="Raleway Heavy"/>
                <a:ea typeface="Raleway Heavy"/>
                <a:cs typeface="Raleway Heavy"/>
                <a:sym typeface="Raleway Heavy"/>
              </a:rPr>
              <a:t>GRACIAS</a:t>
            </a:r>
          </a:p>
        </p:txBody>
      </p:sp>
      <p:sp>
        <p:nvSpPr>
          <p:cNvPr id="15" name="TextBox 15"/>
          <p:cNvSpPr txBox="1"/>
          <p:nvPr/>
        </p:nvSpPr>
        <p:spPr>
          <a:xfrm>
            <a:off x="2312014" y="3294756"/>
            <a:ext cx="13663973" cy="1556158"/>
          </a:xfrm>
          <a:prstGeom prst="rect">
            <a:avLst/>
          </a:prstGeom>
        </p:spPr>
        <p:txBody>
          <a:bodyPr lIns="0" tIns="0" rIns="0" bIns="0" rtlCol="0" anchor="t">
            <a:spAutoFit/>
          </a:bodyPr>
          <a:lstStyle/>
          <a:p>
            <a:pPr algn="ctr">
              <a:lnSpc>
                <a:spcPts val="12499"/>
              </a:lnSpc>
            </a:pPr>
            <a:r>
              <a:rPr lang="en-US" sz="9541" spc="477">
                <a:solidFill>
                  <a:srgbClr val="27403B"/>
                </a:solidFill>
                <a:latin typeface="Raleway"/>
                <a:ea typeface="Raleway"/>
                <a:cs typeface="Raleway"/>
                <a:sym typeface="Raleway"/>
              </a:rPr>
              <a:t>MUCHAS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FFE"/>
        </a:solidFill>
        <a:effectLst/>
      </p:bgPr>
    </p:bg>
    <p:spTree>
      <p:nvGrpSpPr>
        <p:cNvPr id="1" name=""/>
        <p:cNvGrpSpPr/>
        <p:nvPr/>
      </p:nvGrpSpPr>
      <p:grpSpPr>
        <a:xfrm>
          <a:off x="0" y="0"/>
          <a:ext cx="0" cy="0"/>
          <a:chOff x="0" y="0"/>
          <a:chExt cx="0" cy="0"/>
        </a:xfrm>
      </p:grpSpPr>
      <p:grpSp>
        <p:nvGrpSpPr>
          <p:cNvPr id="2" name="Group 2"/>
          <p:cNvGrpSpPr/>
          <p:nvPr/>
        </p:nvGrpSpPr>
        <p:grpSpPr>
          <a:xfrm>
            <a:off x="379705" y="333297"/>
            <a:ext cx="17451709" cy="9620406"/>
            <a:chOff x="0" y="0"/>
            <a:chExt cx="23268945" cy="12827209"/>
          </a:xfrm>
        </p:grpSpPr>
        <p:grpSp>
          <p:nvGrpSpPr>
            <p:cNvPr id="3" name="Group 3"/>
            <p:cNvGrpSpPr/>
            <p:nvPr/>
          </p:nvGrpSpPr>
          <p:grpSpPr>
            <a:xfrm>
              <a:off x="0" y="0"/>
              <a:ext cx="23268945" cy="12827209"/>
              <a:chOff x="0" y="0"/>
              <a:chExt cx="6619526" cy="3649071"/>
            </a:xfrm>
          </p:grpSpPr>
          <p:sp>
            <p:nvSpPr>
              <p:cNvPr id="4" name="Freeform 4"/>
              <p:cNvSpPr/>
              <p:nvPr/>
            </p:nvSpPr>
            <p:spPr>
              <a:xfrm>
                <a:off x="0" y="0"/>
                <a:ext cx="6619526" cy="3649071"/>
              </a:xfrm>
              <a:custGeom>
                <a:avLst/>
                <a:gdLst/>
                <a:ahLst/>
                <a:cxnLst/>
                <a:rect l="l" t="t" r="r" b="b"/>
                <a:pathLst>
                  <a:path w="6619526" h="3649071">
                    <a:moveTo>
                      <a:pt x="0" y="0"/>
                    </a:moveTo>
                    <a:lnTo>
                      <a:pt x="6619526" y="0"/>
                    </a:lnTo>
                    <a:lnTo>
                      <a:pt x="6619526" y="3649071"/>
                    </a:lnTo>
                    <a:lnTo>
                      <a:pt x="0" y="3649071"/>
                    </a:lnTo>
                    <a:close/>
                  </a:path>
                </a:pathLst>
              </a:custGeom>
              <a:solidFill>
                <a:srgbClr val="000000">
                  <a:alpha val="0"/>
                </a:srgbClr>
              </a:solidFill>
              <a:ln w="66675" cap="sq">
                <a:solidFill>
                  <a:srgbClr val="508484"/>
                </a:solidFill>
                <a:prstDash val="solid"/>
                <a:miter/>
              </a:ln>
            </p:spPr>
          </p:sp>
          <p:sp>
            <p:nvSpPr>
              <p:cNvPr id="5" name="TextBox 5"/>
              <p:cNvSpPr txBox="1"/>
              <p:nvPr/>
            </p:nvSpPr>
            <p:spPr>
              <a:xfrm>
                <a:off x="0" y="-28575"/>
                <a:ext cx="6619526" cy="3677646"/>
              </a:xfrm>
              <a:prstGeom prst="rect">
                <a:avLst/>
              </a:prstGeom>
            </p:spPr>
            <p:txBody>
              <a:bodyPr lIns="48876" tIns="48876" rIns="48876" bIns="48876" rtlCol="0" anchor="ctr"/>
              <a:lstStyle/>
              <a:p>
                <a:pPr algn="ctr">
                  <a:lnSpc>
                    <a:spcPts val="2344"/>
                  </a:lnSpc>
                </a:pPr>
                <a:endParaRPr/>
              </a:p>
            </p:txBody>
          </p:sp>
        </p:grpSp>
        <p:grpSp>
          <p:nvGrpSpPr>
            <p:cNvPr id="6" name="Group 6"/>
            <p:cNvGrpSpPr/>
            <p:nvPr/>
          </p:nvGrpSpPr>
          <p:grpSpPr>
            <a:xfrm>
              <a:off x="293149" y="293179"/>
              <a:ext cx="22662658" cy="12194998"/>
              <a:chOff x="0" y="0"/>
              <a:chExt cx="6447050" cy="3469221"/>
            </a:xfrm>
          </p:grpSpPr>
          <p:sp>
            <p:nvSpPr>
              <p:cNvPr id="7" name="Freeform 7"/>
              <p:cNvSpPr/>
              <p:nvPr/>
            </p:nvSpPr>
            <p:spPr>
              <a:xfrm>
                <a:off x="0" y="0"/>
                <a:ext cx="6447050" cy="3469221"/>
              </a:xfrm>
              <a:custGeom>
                <a:avLst/>
                <a:gdLst/>
                <a:ahLst/>
                <a:cxnLst/>
                <a:rect l="l" t="t" r="r" b="b"/>
                <a:pathLst>
                  <a:path w="6447050" h="3469221">
                    <a:moveTo>
                      <a:pt x="0" y="0"/>
                    </a:moveTo>
                    <a:lnTo>
                      <a:pt x="6447050" y="0"/>
                    </a:lnTo>
                    <a:lnTo>
                      <a:pt x="6447050" y="3469221"/>
                    </a:lnTo>
                    <a:lnTo>
                      <a:pt x="0" y="3469221"/>
                    </a:lnTo>
                    <a:close/>
                  </a:path>
                </a:pathLst>
              </a:custGeom>
              <a:solidFill>
                <a:srgbClr val="000000">
                  <a:alpha val="0"/>
                </a:srgbClr>
              </a:solidFill>
              <a:ln w="66675" cap="sq">
                <a:solidFill>
                  <a:srgbClr val="7CBBBB"/>
                </a:solidFill>
                <a:prstDash val="solid"/>
                <a:miter/>
              </a:ln>
            </p:spPr>
          </p:sp>
          <p:sp>
            <p:nvSpPr>
              <p:cNvPr id="8" name="TextBox 8"/>
              <p:cNvSpPr txBox="1"/>
              <p:nvPr/>
            </p:nvSpPr>
            <p:spPr>
              <a:xfrm>
                <a:off x="0" y="-28575"/>
                <a:ext cx="6447050" cy="3497796"/>
              </a:xfrm>
              <a:prstGeom prst="rect">
                <a:avLst/>
              </a:prstGeom>
            </p:spPr>
            <p:txBody>
              <a:bodyPr lIns="48876" tIns="48876" rIns="48876" bIns="48876" rtlCol="0" anchor="ctr"/>
              <a:lstStyle/>
              <a:p>
                <a:pPr algn="ctr">
                  <a:lnSpc>
                    <a:spcPts val="2344"/>
                  </a:lnSpc>
                </a:pPr>
                <a:endParaRPr/>
              </a:p>
            </p:txBody>
          </p:sp>
        </p:grpSp>
        <p:grpSp>
          <p:nvGrpSpPr>
            <p:cNvPr id="9" name="Group 9"/>
            <p:cNvGrpSpPr/>
            <p:nvPr/>
          </p:nvGrpSpPr>
          <p:grpSpPr>
            <a:xfrm>
              <a:off x="675815" y="673263"/>
              <a:ext cx="21959466" cy="11434829"/>
              <a:chOff x="0" y="0"/>
              <a:chExt cx="6247007" cy="3252969"/>
            </a:xfrm>
          </p:grpSpPr>
          <p:sp>
            <p:nvSpPr>
              <p:cNvPr id="10" name="Freeform 10"/>
              <p:cNvSpPr/>
              <p:nvPr/>
            </p:nvSpPr>
            <p:spPr>
              <a:xfrm>
                <a:off x="0" y="0"/>
                <a:ext cx="6247007" cy="3252968"/>
              </a:xfrm>
              <a:custGeom>
                <a:avLst/>
                <a:gdLst/>
                <a:ahLst/>
                <a:cxnLst/>
                <a:rect l="l" t="t" r="r" b="b"/>
                <a:pathLst>
                  <a:path w="6247007" h="3252968">
                    <a:moveTo>
                      <a:pt x="0" y="0"/>
                    </a:moveTo>
                    <a:lnTo>
                      <a:pt x="6247007" y="0"/>
                    </a:lnTo>
                    <a:lnTo>
                      <a:pt x="6247007" y="3252968"/>
                    </a:lnTo>
                    <a:lnTo>
                      <a:pt x="0" y="3252968"/>
                    </a:lnTo>
                    <a:close/>
                  </a:path>
                </a:pathLst>
              </a:custGeom>
              <a:solidFill>
                <a:srgbClr val="000000">
                  <a:alpha val="0"/>
                </a:srgbClr>
              </a:solidFill>
              <a:ln w="66675" cap="sq">
                <a:solidFill>
                  <a:srgbClr val="B5EFE3"/>
                </a:solidFill>
                <a:prstDash val="solid"/>
                <a:miter/>
              </a:ln>
            </p:spPr>
          </p:sp>
          <p:sp>
            <p:nvSpPr>
              <p:cNvPr id="11" name="TextBox 11"/>
              <p:cNvSpPr txBox="1"/>
              <p:nvPr/>
            </p:nvSpPr>
            <p:spPr>
              <a:xfrm>
                <a:off x="0" y="-28575"/>
                <a:ext cx="6247007" cy="3281544"/>
              </a:xfrm>
              <a:prstGeom prst="rect">
                <a:avLst/>
              </a:prstGeom>
            </p:spPr>
            <p:txBody>
              <a:bodyPr lIns="48876" tIns="48876" rIns="48876" bIns="48876" rtlCol="0" anchor="ctr"/>
              <a:lstStyle/>
              <a:p>
                <a:pPr algn="ctr">
                  <a:lnSpc>
                    <a:spcPts val="2344"/>
                  </a:lnSpc>
                </a:pPr>
                <a:endParaRPr/>
              </a:p>
            </p:txBody>
          </p:sp>
        </p:grpSp>
        <p:sp>
          <p:nvSpPr>
            <p:cNvPr id="12" name="Freeform 12"/>
            <p:cNvSpPr/>
            <p:nvPr/>
          </p:nvSpPr>
          <p:spPr>
            <a:xfrm rot="5400000">
              <a:off x="18828976" y="0"/>
              <a:ext cx="4439970" cy="4439970"/>
            </a:xfrm>
            <a:custGeom>
              <a:avLst/>
              <a:gdLst/>
              <a:ahLst/>
              <a:cxnLst/>
              <a:rect l="l" t="t" r="r" b="b"/>
              <a:pathLst>
                <a:path w="4439970" h="4439970">
                  <a:moveTo>
                    <a:pt x="0" y="0"/>
                  </a:moveTo>
                  <a:lnTo>
                    <a:pt x="4439969" y="0"/>
                  </a:lnTo>
                  <a:lnTo>
                    <a:pt x="4439969" y="4439970"/>
                  </a:lnTo>
                  <a:lnTo>
                    <a:pt x="0" y="44399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3" name="Freeform 13"/>
          <p:cNvSpPr/>
          <p:nvPr/>
        </p:nvSpPr>
        <p:spPr>
          <a:xfrm>
            <a:off x="7119198" y="3138581"/>
            <a:ext cx="2799188" cy="2004919"/>
          </a:xfrm>
          <a:custGeom>
            <a:avLst/>
            <a:gdLst/>
            <a:ahLst/>
            <a:cxnLst/>
            <a:rect l="l" t="t" r="r" b="b"/>
            <a:pathLst>
              <a:path w="2799188" h="2004919">
                <a:moveTo>
                  <a:pt x="0" y="0"/>
                </a:moveTo>
                <a:lnTo>
                  <a:pt x="2799188" y="0"/>
                </a:lnTo>
                <a:lnTo>
                  <a:pt x="2799188" y="2004919"/>
                </a:lnTo>
                <a:lnTo>
                  <a:pt x="0" y="2004919"/>
                </a:lnTo>
                <a:lnTo>
                  <a:pt x="0" y="0"/>
                </a:lnTo>
                <a:close/>
              </a:path>
            </a:pathLst>
          </a:custGeom>
          <a:blipFill>
            <a:blip r:embed="rId4"/>
            <a:stretch>
              <a:fillRect/>
            </a:stretch>
          </a:blipFill>
        </p:spPr>
      </p:sp>
      <p:sp>
        <p:nvSpPr>
          <p:cNvPr id="14" name="Freeform 14"/>
          <p:cNvSpPr/>
          <p:nvPr/>
        </p:nvSpPr>
        <p:spPr>
          <a:xfrm>
            <a:off x="15860074" y="1028700"/>
            <a:ext cx="1399226" cy="1399226"/>
          </a:xfrm>
          <a:custGeom>
            <a:avLst/>
            <a:gdLst/>
            <a:ahLst/>
            <a:cxnLst/>
            <a:rect l="l" t="t" r="r" b="b"/>
            <a:pathLst>
              <a:path w="1399226" h="1399226">
                <a:moveTo>
                  <a:pt x="0" y="0"/>
                </a:moveTo>
                <a:lnTo>
                  <a:pt x="1399226" y="0"/>
                </a:lnTo>
                <a:lnTo>
                  <a:pt x="1399226" y="1399226"/>
                </a:lnTo>
                <a:lnTo>
                  <a:pt x="0" y="1399226"/>
                </a:lnTo>
                <a:lnTo>
                  <a:pt x="0" y="0"/>
                </a:lnTo>
                <a:close/>
              </a:path>
            </a:pathLst>
          </a:custGeom>
          <a:blipFill>
            <a:blip r:embed="rId5"/>
            <a:stretch>
              <a:fillRect/>
            </a:stretch>
          </a:blipFill>
        </p:spPr>
      </p:sp>
      <p:sp>
        <p:nvSpPr>
          <p:cNvPr id="15" name="TextBox 15"/>
          <p:cNvSpPr txBox="1"/>
          <p:nvPr/>
        </p:nvSpPr>
        <p:spPr>
          <a:xfrm>
            <a:off x="2646416" y="2047285"/>
            <a:ext cx="13778925" cy="1131483"/>
          </a:xfrm>
          <a:prstGeom prst="rect">
            <a:avLst/>
          </a:prstGeom>
        </p:spPr>
        <p:txBody>
          <a:bodyPr lIns="0" tIns="0" rIns="0" bIns="0" rtlCol="0" anchor="t">
            <a:spAutoFit/>
          </a:bodyPr>
          <a:lstStyle/>
          <a:p>
            <a:pPr algn="l">
              <a:lnSpc>
                <a:spcPts val="8692"/>
              </a:lnSpc>
            </a:pPr>
            <a:r>
              <a:rPr lang="en-US" sz="7625" b="1" spc="2455">
                <a:solidFill>
                  <a:srgbClr val="27403B"/>
                </a:solidFill>
                <a:latin typeface="Raleway Heavy"/>
                <a:ea typeface="Raleway Heavy"/>
                <a:cs typeface="Raleway Heavy"/>
                <a:sym typeface="Raleway Heavy"/>
              </a:rPr>
              <a:t>PARADA VA-Y-VEN</a:t>
            </a:r>
          </a:p>
        </p:txBody>
      </p:sp>
      <p:sp>
        <p:nvSpPr>
          <p:cNvPr id="16" name="TextBox 16"/>
          <p:cNvSpPr txBox="1"/>
          <p:nvPr/>
        </p:nvSpPr>
        <p:spPr>
          <a:xfrm>
            <a:off x="3681365" y="4988955"/>
            <a:ext cx="5395619" cy="3082076"/>
          </a:xfrm>
          <a:prstGeom prst="rect">
            <a:avLst/>
          </a:prstGeom>
        </p:spPr>
        <p:txBody>
          <a:bodyPr lIns="0" tIns="0" rIns="0" bIns="0" rtlCol="0" anchor="t">
            <a:spAutoFit/>
          </a:bodyPr>
          <a:lstStyle/>
          <a:p>
            <a:pPr algn="l">
              <a:lnSpc>
                <a:spcPts val="6306"/>
              </a:lnSpc>
            </a:pPr>
            <a:r>
              <a:rPr lang="en-US" sz="2522">
                <a:solidFill>
                  <a:srgbClr val="000000"/>
                </a:solidFill>
                <a:latin typeface="Garet"/>
                <a:ea typeface="Garet"/>
                <a:cs typeface="Garet"/>
                <a:sym typeface="Garet"/>
              </a:rPr>
              <a:t>Introducción</a:t>
            </a:r>
          </a:p>
          <a:p>
            <a:pPr algn="l">
              <a:lnSpc>
                <a:spcPts val="6306"/>
              </a:lnSpc>
            </a:pPr>
            <a:r>
              <a:rPr lang="en-US" sz="2522">
                <a:solidFill>
                  <a:srgbClr val="000000"/>
                </a:solidFill>
                <a:latin typeface="Garet"/>
                <a:ea typeface="Garet"/>
                <a:cs typeface="Garet"/>
                <a:sym typeface="Garet"/>
              </a:rPr>
              <a:t>Sistema</a:t>
            </a:r>
          </a:p>
          <a:p>
            <a:pPr algn="l">
              <a:lnSpc>
                <a:spcPts val="6306"/>
              </a:lnSpc>
            </a:pPr>
            <a:r>
              <a:rPr lang="en-US" sz="2522">
                <a:solidFill>
                  <a:srgbClr val="000000"/>
                </a:solidFill>
                <a:latin typeface="Garet"/>
                <a:ea typeface="Garet"/>
                <a:cs typeface="Garet"/>
                <a:sym typeface="Garet"/>
              </a:rPr>
              <a:t>Modelo</a:t>
            </a:r>
          </a:p>
          <a:p>
            <a:pPr algn="l">
              <a:lnSpc>
                <a:spcPts val="6306"/>
              </a:lnSpc>
            </a:pPr>
            <a:r>
              <a:rPr lang="en-US" sz="2522">
                <a:solidFill>
                  <a:srgbClr val="000000"/>
                </a:solidFill>
                <a:latin typeface="Garet"/>
                <a:ea typeface="Garet"/>
                <a:cs typeface="Garet"/>
                <a:sym typeface="Garet"/>
              </a:rPr>
              <a:t>Experimento</a:t>
            </a:r>
          </a:p>
        </p:txBody>
      </p:sp>
      <p:sp>
        <p:nvSpPr>
          <p:cNvPr id="17" name="TextBox 17"/>
          <p:cNvSpPr txBox="1"/>
          <p:nvPr/>
        </p:nvSpPr>
        <p:spPr>
          <a:xfrm>
            <a:off x="1988669" y="4999069"/>
            <a:ext cx="1315493" cy="3040751"/>
          </a:xfrm>
          <a:prstGeom prst="rect">
            <a:avLst/>
          </a:prstGeom>
        </p:spPr>
        <p:txBody>
          <a:bodyPr lIns="0" tIns="0" rIns="0" bIns="0" rtlCol="0" anchor="t">
            <a:spAutoFit/>
          </a:bodyPr>
          <a:lstStyle/>
          <a:p>
            <a:pPr algn="r">
              <a:lnSpc>
                <a:spcPts val="6315"/>
              </a:lnSpc>
            </a:pPr>
            <a:r>
              <a:rPr lang="en-US" sz="2526" b="1" spc="376">
                <a:solidFill>
                  <a:srgbClr val="000000"/>
                </a:solidFill>
                <a:latin typeface="Garet Bold"/>
                <a:ea typeface="Garet Bold"/>
                <a:cs typeface="Garet Bold"/>
                <a:sym typeface="Garet Bold"/>
              </a:rPr>
              <a:t>01.</a:t>
            </a:r>
          </a:p>
          <a:p>
            <a:pPr algn="r">
              <a:lnSpc>
                <a:spcPts val="6315"/>
              </a:lnSpc>
            </a:pPr>
            <a:r>
              <a:rPr lang="en-US" sz="2526" b="1" spc="376">
                <a:solidFill>
                  <a:srgbClr val="000000"/>
                </a:solidFill>
                <a:latin typeface="Garet Bold"/>
                <a:ea typeface="Garet Bold"/>
                <a:cs typeface="Garet Bold"/>
                <a:sym typeface="Garet Bold"/>
              </a:rPr>
              <a:t>02.</a:t>
            </a:r>
          </a:p>
          <a:p>
            <a:pPr algn="r">
              <a:lnSpc>
                <a:spcPts val="6315"/>
              </a:lnSpc>
            </a:pPr>
            <a:r>
              <a:rPr lang="en-US" sz="2526" b="1" spc="376">
                <a:solidFill>
                  <a:srgbClr val="000000"/>
                </a:solidFill>
                <a:latin typeface="Garet Bold"/>
                <a:ea typeface="Garet Bold"/>
                <a:cs typeface="Garet Bold"/>
                <a:sym typeface="Garet Bold"/>
              </a:rPr>
              <a:t>03.</a:t>
            </a:r>
          </a:p>
          <a:p>
            <a:pPr algn="r">
              <a:lnSpc>
                <a:spcPts val="6315"/>
              </a:lnSpc>
            </a:pPr>
            <a:r>
              <a:rPr lang="en-US" sz="2526" b="1" spc="376">
                <a:solidFill>
                  <a:srgbClr val="000000"/>
                </a:solidFill>
                <a:latin typeface="Garet Bold"/>
                <a:ea typeface="Garet Bold"/>
                <a:cs typeface="Garet Bold"/>
                <a:sym typeface="Garet Bold"/>
              </a:rPr>
              <a:t>04.</a:t>
            </a:r>
          </a:p>
        </p:txBody>
      </p:sp>
      <p:sp>
        <p:nvSpPr>
          <p:cNvPr id="18" name="TextBox 18"/>
          <p:cNvSpPr txBox="1"/>
          <p:nvPr/>
        </p:nvSpPr>
        <p:spPr>
          <a:xfrm>
            <a:off x="9260640" y="5030281"/>
            <a:ext cx="1315493" cy="3040751"/>
          </a:xfrm>
          <a:prstGeom prst="rect">
            <a:avLst/>
          </a:prstGeom>
        </p:spPr>
        <p:txBody>
          <a:bodyPr lIns="0" tIns="0" rIns="0" bIns="0" rtlCol="0" anchor="t">
            <a:spAutoFit/>
          </a:bodyPr>
          <a:lstStyle/>
          <a:p>
            <a:pPr algn="r">
              <a:lnSpc>
                <a:spcPts val="6315"/>
              </a:lnSpc>
            </a:pPr>
            <a:r>
              <a:rPr lang="en-US" sz="2526" b="1" spc="376">
                <a:solidFill>
                  <a:srgbClr val="000000"/>
                </a:solidFill>
                <a:latin typeface="Garet Bold"/>
                <a:ea typeface="Garet Bold"/>
                <a:cs typeface="Garet Bold"/>
                <a:sym typeface="Garet Bold"/>
              </a:rPr>
              <a:t>05.</a:t>
            </a:r>
          </a:p>
          <a:p>
            <a:pPr algn="r">
              <a:lnSpc>
                <a:spcPts val="6315"/>
              </a:lnSpc>
            </a:pPr>
            <a:r>
              <a:rPr lang="en-US" sz="2526" b="1" spc="376">
                <a:solidFill>
                  <a:srgbClr val="000000"/>
                </a:solidFill>
                <a:latin typeface="Garet Bold"/>
                <a:ea typeface="Garet Bold"/>
                <a:cs typeface="Garet Bold"/>
                <a:sym typeface="Garet Bold"/>
              </a:rPr>
              <a:t>06.</a:t>
            </a:r>
          </a:p>
          <a:p>
            <a:pPr algn="r">
              <a:lnSpc>
                <a:spcPts val="6315"/>
              </a:lnSpc>
            </a:pPr>
            <a:r>
              <a:rPr lang="en-US" sz="2526" b="1" spc="376">
                <a:solidFill>
                  <a:srgbClr val="000000"/>
                </a:solidFill>
                <a:latin typeface="Garet Bold"/>
                <a:ea typeface="Garet Bold"/>
                <a:cs typeface="Garet Bold"/>
                <a:sym typeface="Garet Bold"/>
              </a:rPr>
              <a:t>07.</a:t>
            </a:r>
          </a:p>
          <a:p>
            <a:pPr algn="r">
              <a:lnSpc>
                <a:spcPts val="6315"/>
              </a:lnSpc>
            </a:pPr>
            <a:r>
              <a:rPr lang="en-US" sz="2526" b="1" spc="376">
                <a:solidFill>
                  <a:srgbClr val="000000"/>
                </a:solidFill>
                <a:latin typeface="Garet Bold"/>
                <a:ea typeface="Garet Bold"/>
                <a:cs typeface="Garet Bold"/>
                <a:sym typeface="Garet Bold"/>
              </a:rPr>
              <a:t>08.</a:t>
            </a:r>
          </a:p>
        </p:txBody>
      </p:sp>
      <p:sp>
        <p:nvSpPr>
          <p:cNvPr id="19" name="TextBox 19"/>
          <p:cNvSpPr txBox="1"/>
          <p:nvPr/>
        </p:nvSpPr>
        <p:spPr>
          <a:xfrm>
            <a:off x="10919033" y="5004561"/>
            <a:ext cx="6340267" cy="3050865"/>
          </a:xfrm>
          <a:prstGeom prst="rect">
            <a:avLst/>
          </a:prstGeom>
        </p:spPr>
        <p:txBody>
          <a:bodyPr lIns="0" tIns="0" rIns="0" bIns="0" rtlCol="0" anchor="t">
            <a:spAutoFit/>
          </a:bodyPr>
          <a:lstStyle/>
          <a:p>
            <a:pPr algn="l">
              <a:lnSpc>
                <a:spcPts val="6306"/>
              </a:lnSpc>
            </a:pPr>
            <a:r>
              <a:rPr lang="en-US" sz="2522">
                <a:solidFill>
                  <a:srgbClr val="000000"/>
                </a:solidFill>
                <a:latin typeface="Garet"/>
                <a:ea typeface="Garet"/>
                <a:cs typeface="Garet"/>
                <a:sym typeface="Garet"/>
              </a:rPr>
              <a:t>Entrada y salidas</a:t>
            </a:r>
          </a:p>
          <a:p>
            <a:pPr algn="l">
              <a:lnSpc>
                <a:spcPts val="6306"/>
              </a:lnSpc>
            </a:pPr>
            <a:r>
              <a:rPr lang="en-US" sz="2522">
                <a:solidFill>
                  <a:srgbClr val="000000"/>
                </a:solidFill>
                <a:latin typeface="Garet"/>
                <a:ea typeface="Garet"/>
                <a:cs typeface="Garet"/>
                <a:sym typeface="Garet"/>
              </a:rPr>
              <a:t>Variables</a:t>
            </a:r>
          </a:p>
          <a:p>
            <a:pPr algn="l">
              <a:lnSpc>
                <a:spcPts val="6306"/>
              </a:lnSpc>
            </a:pPr>
            <a:r>
              <a:rPr lang="en-US" sz="2522">
                <a:solidFill>
                  <a:srgbClr val="000000"/>
                </a:solidFill>
                <a:latin typeface="Garet"/>
                <a:ea typeface="Garet"/>
                <a:cs typeface="Garet"/>
                <a:sym typeface="Garet"/>
              </a:rPr>
              <a:t>Evento y escenario</a:t>
            </a:r>
          </a:p>
          <a:p>
            <a:pPr algn="l">
              <a:lnSpc>
                <a:spcPts val="6306"/>
              </a:lnSpc>
            </a:pPr>
            <a:r>
              <a:rPr lang="en-US" sz="2522">
                <a:solidFill>
                  <a:srgbClr val="000000"/>
                </a:solidFill>
                <a:latin typeface="Garet"/>
                <a:ea typeface="Garet"/>
                <a:cs typeface="Garet"/>
                <a:sym typeface="Garet"/>
              </a:rPr>
              <a:t>Replicación y conclusión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FFE"/>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79705" y="333297"/>
            <a:ext cx="17451709" cy="9620406"/>
            <a:chOff x="0" y="0"/>
            <a:chExt cx="23268945" cy="12827209"/>
          </a:xfrm>
        </p:grpSpPr>
        <p:grpSp>
          <p:nvGrpSpPr>
            <p:cNvPr id="3" name="Group 3"/>
            <p:cNvGrpSpPr/>
            <p:nvPr/>
          </p:nvGrpSpPr>
          <p:grpSpPr>
            <a:xfrm>
              <a:off x="0" y="0"/>
              <a:ext cx="23268945" cy="12827209"/>
              <a:chOff x="0" y="0"/>
              <a:chExt cx="6619526" cy="3649071"/>
            </a:xfrm>
          </p:grpSpPr>
          <p:sp>
            <p:nvSpPr>
              <p:cNvPr id="4" name="Freeform 4"/>
              <p:cNvSpPr/>
              <p:nvPr/>
            </p:nvSpPr>
            <p:spPr>
              <a:xfrm>
                <a:off x="0" y="0"/>
                <a:ext cx="6619526" cy="3649071"/>
              </a:xfrm>
              <a:custGeom>
                <a:avLst/>
                <a:gdLst/>
                <a:ahLst/>
                <a:cxnLst/>
                <a:rect l="l" t="t" r="r" b="b"/>
                <a:pathLst>
                  <a:path w="6619526" h="3649071">
                    <a:moveTo>
                      <a:pt x="0" y="0"/>
                    </a:moveTo>
                    <a:lnTo>
                      <a:pt x="6619526" y="0"/>
                    </a:lnTo>
                    <a:lnTo>
                      <a:pt x="6619526" y="3649071"/>
                    </a:lnTo>
                    <a:lnTo>
                      <a:pt x="0" y="3649071"/>
                    </a:lnTo>
                    <a:close/>
                  </a:path>
                </a:pathLst>
              </a:custGeom>
              <a:solidFill>
                <a:srgbClr val="000000">
                  <a:alpha val="0"/>
                </a:srgbClr>
              </a:solidFill>
              <a:ln w="66675" cap="sq">
                <a:solidFill>
                  <a:srgbClr val="508484"/>
                </a:solidFill>
                <a:prstDash val="solid"/>
                <a:miter/>
              </a:ln>
            </p:spPr>
          </p:sp>
          <p:sp>
            <p:nvSpPr>
              <p:cNvPr id="5" name="TextBox 5"/>
              <p:cNvSpPr txBox="1"/>
              <p:nvPr/>
            </p:nvSpPr>
            <p:spPr>
              <a:xfrm>
                <a:off x="0" y="-28575"/>
                <a:ext cx="6619526" cy="3677646"/>
              </a:xfrm>
              <a:prstGeom prst="rect">
                <a:avLst/>
              </a:prstGeom>
            </p:spPr>
            <p:txBody>
              <a:bodyPr lIns="48876" tIns="48876" rIns="48876" bIns="48876" rtlCol="0" anchor="ctr"/>
              <a:lstStyle/>
              <a:p>
                <a:pPr algn="ctr">
                  <a:lnSpc>
                    <a:spcPts val="2344"/>
                  </a:lnSpc>
                </a:pPr>
                <a:endParaRPr/>
              </a:p>
            </p:txBody>
          </p:sp>
        </p:grpSp>
        <p:grpSp>
          <p:nvGrpSpPr>
            <p:cNvPr id="6" name="Group 6"/>
            <p:cNvGrpSpPr/>
            <p:nvPr/>
          </p:nvGrpSpPr>
          <p:grpSpPr>
            <a:xfrm>
              <a:off x="293149" y="293179"/>
              <a:ext cx="22662658" cy="12194998"/>
              <a:chOff x="0" y="0"/>
              <a:chExt cx="6447050" cy="3469221"/>
            </a:xfrm>
          </p:grpSpPr>
          <p:sp>
            <p:nvSpPr>
              <p:cNvPr id="7" name="Freeform 7"/>
              <p:cNvSpPr/>
              <p:nvPr/>
            </p:nvSpPr>
            <p:spPr>
              <a:xfrm>
                <a:off x="0" y="0"/>
                <a:ext cx="6447050" cy="3469221"/>
              </a:xfrm>
              <a:custGeom>
                <a:avLst/>
                <a:gdLst/>
                <a:ahLst/>
                <a:cxnLst/>
                <a:rect l="l" t="t" r="r" b="b"/>
                <a:pathLst>
                  <a:path w="6447050" h="3469221">
                    <a:moveTo>
                      <a:pt x="0" y="0"/>
                    </a:moveTo>
                    <a:lnTo>
                      <a:pt x="6447050" y="0"/>
                    </a:lnTo>
                    <a:lnTo>
                      <a:pt x="6447050" y="3469221"/>
                    </a:lnTo>
                    <a:lnTo>
                      <a:pt x="0" y="3469221"/>
                    </a:lnTo>
                    <a:close/>
                  </a:path>
                </a:pathLst>
              </a:custGeom>
              <a:solidFill>
                <a:srgbClr val="000000">
                  <a:alpha val="0"/>
                </a:srgbClr>
              </a:solidFill>
              <a:ln w="66675" cap="sq">
                <a:solidFill>
                  <a:srgbClr val="7CBBBB"/>
                </a:solidFill>
                <a:prstDash val="solid"/>
                <a:miter/>
              </a:ln>
            </p:spPr>
          </p:sp>
          <p:sp>
            <p:nvSpPr>
              <p:cNvPr id="8" name="TextBox 8"/>
              <p:cNvSpPr txBox="1"/>
              <p:nvPr/>
            </p:nvSpPr>
            <p:spPr>
              <a:xfrm>
                <a:off x="0" y="-28575"/>
                <a:ext cx="6447050" cy="3497796"/>
              </a:xfrm>
              <a:prstGeom prst="rect">
                <a:avLst/>
              </a:prstGeom>
            </p:spPr>
            <p:txBody>
              <a:bodyPr lIns="48876" tIns="48876" rIns="48876" bIns="48876" rtlCol="0" anchor="ctr"/>
              <a:lstStyle/>
              <a:p>
                <a:pPr algn="ctr">
                  <a:lnSpc>
                    <a:spcPts val="2344"/>
                  </a:lnSpc>
                </a:pPr>
                <a:endParaRPr/>
              </a:p>
            </p:txBody>
          </p:sp>
        </p:grpSp>
        <p:grpSp>
          <p:nvGrpSpPr>
            <p:cNvPr id="9" name="Group 9"/>
            <p:cNvGrpSpPr/>
            <p:nvPr/>
          </p:nvGrpSpPr>
          <p:grpSpPr>
            <a:xfrm>
              <a:off x="675815" y="689359"/>
              <a:ext cx="21959466" cy="11434829"/>
              <a:chOff x="0" y="0"/>
              <a:chExt cx="6247007" cy="3252969"/>
            </a:xfrm>
          </p:grpSpPr>
          <p:sp>
            <p:nvSpPr>
              <p:cNvPr id="10" name="Freeform 10"/>
              <p:cNvSpPr/>
              <p:nvPr/>
            </p:nvSpPr>
            <p:spPr>
              <a:xfrm>
                <a:off x="0" y="0"/>
                <a:ext cx="6247007" cy="3252968"/>
              </a:xfrm>
              <a:custGeom>
                <a:avLst/>
                <a:gdLst/>
                <a:ahLst/>
                <a:cxnLst/>
                <a:rect l="l" t="t" r="r" b="b"/>
                <a:pathLst>
                  <a:path w="6247007" h="3252968">
                    <a:moveTo>
                      <a:pt x="0" y="0"/>
                    </a:moveTo>
                    <a:lnTo>
                      <a:pt x="6247007" y="0"/>
                    </a:lnTo>
                    <a:lnTo>
                      <a:pt x="6247007" y="3252968"/>
                    </a:lnTo>
                    <a:lnTo>
                      <a:pt x="0" y="3252968"/>
                    </a:lnTo>
                    <a:close/>
                  </a:path>
                </a:pathLst>
              </a:custGeom>
              <a:solidFill>
                <a:srgbClr val="000000">
                  <a:alpha val="0"/>
                </a:srgbClr>
              </a:solidFill>
              <a:ln w="66675" cap="sq">
                <a:solidFill>
                  <a:srgbClr val="B5EFE3"/>
                </a:solidFill>
                <a:prstDash val="solid"/>
                <a:miter/>
              </a:ln>
            </p:spPr>
          </p:sp>
          <p:sp>
            <p:nvSpPr>
              <p:cNvPr id="11" name="TextBox 11"/>
              <p:cNvSpPr txBox="1"/>
              <p:nvPr/>
            </p:nvSpPr>
            <p:spPr>
              <a:xfrm>
                <a:off x="0" y="-28575"/>
                <a:ext cx="6247007" cy="3281544"/>
              </a:xfrm>
              <a:prstGeom prst="rect">
                <a:avLst/>
              </a:prstGeom>
            </p:spPr>
            <p:txBody>
              <a:bodyPr lIns="48876" tIns="48876" rIns="48876" bIns="48876" rtlCol="0" anchor="ctr"/>
              <a:lstStyle/>
              <a:p>
                <a:pPr algn="ctr">
                  <a:lnSpc>
                    <a:spcPts val="2344"/>
                  </a:lnSpc>
                </a:pPr>
                <a:endParaRPr/>
              </a:p>
            </p:txBody>
          </p:sp>
        </p:grpSp>
        <p:grpSp>
          <p:nvGrpSpPr>
            <p:cNvPr id="12" name="Group 12"/>
            <p:cNvGrpSpPr/>
            <p:nvPr/>
          </p:nvGrpSpPr>
          <p:grpSpPr>
            <a:xfrm>
              <a:off x="0" y="0"/>
              <a:ext cx="4114800" cy="12827209"/>
              <a:chOff x="0" y="0"/>
              <a:chExt cx="812800" cy="2533770"/>
            </a:xfrm>
          </p:grpSpPr>
          <p:sp>
            <p:nvSpPr>
              <p:cNvPr id="13" name="Freeform 13"/>
              <p:cNvSpPr/>
              <p:nvPr/>
            </p:nvSpPr>
            <p:spPr>
              <a:xfrm>
                <a:off x="0" y="0"/>
                <a:ext cx="812800" cy="2533770"/>
              </a:xfrm>
              <a:custGeom>
                <a:avLst/>
                <a:gdLst/>
                <a:ahLst/>
                <a:cxnLst/>
                <a:rect l="l" t="t" r="r" b="b"/>
                <a:pathLst>
                  <a:path w="812800" h="2533770">
                    <a:moveTo>
                      <a:pt x="0" y="0"/>
                    </a:moveTo>
                    <a:lnTo>
                      <a:pt x="812800" y="0"/>
                    </a:lnTo>
                    <a:lnTo>
                      <a:pt x="812800" y="2533770"/>
                    </a:lnTo>
                    <a:lnTo>
                      <a:pt x="0" y="2533770"/>
                    </a:lnTo>
                    <a:close/>
                  </a:path>
                </a:pathLst>
              </a:custGeom>
              <a:solidFill>
                <a:srgbClr val="508484"/>
              </a:solidFill>
            </p:spPr>
          </p:sp>
          <p:sp>
            <p:nvSpPr>
              <p:cNvPr id="14" name="TextBox 14"/>
              <p:cNvSpPr txBox="1"/>
              <p:nvPr/>
            </p:nvSpPr>
            <p:spPr>
              <a:xfrm>
                <a:off x="0" y="-28575"/>
                <a:ext cx="812800" cy="2562345"/>
              </a:xfrm>
              <a:prstGeom prst="rect">
                <a:avLst/>
              </a:prstGeom>
            </p:spPr>
            <p:txBody>
              <a:bodyPr lIns="50800" tIns="50800" rIns="50800" bIns="50800" rtlCol="0" anchor="ctr"/>
              <a:lstStyle/>
              <a:p>
                <a:pPr algn="ctr">
                  <a:lnSpc>
                    <a:spcPts val="2344"/>
                  </a:lnSpc>
                </a:pPr>
                <a:endParaRPr/>
              </a:p>
            </p:txBody>
          </p:sp>
        </p:grpSp>
        <p:grpSp>
          <p:nvGrpSpPr>
            <p:cNvPr id="15" name="Group 15"/>
            <p:cNvGrpSpPr/>
            <p:nvPr/>
          </p:nvGrpSpPr>
          <p:grpSpPr>
            <a:xfrm>
              <a:off x="260545" y="317890"/>
              <a:ext cx="4114800" cy="12139068"/>
              <a:chOff x="0" y="0"/>
              <a:chExt cx="812800" cy="2397841"/>
            </a:xfrm>
          </p:grpSpPr>
          <p:sp>
            <p:nvSpPr>
              <p:cNvPr id="16" name="Freeform 16"/>
              <p:cNvSpPr/>
              <p:nvPr/>
            </p:nvSpPr>
            <p:spPr>
              <a:xfrm>
                <a:off x="0" y="0"/>
                <a:ext cx="812800" cy="2397841"/>
              </a:xfrm>
              <a:custGeom>
                <a:avLst/>
                <a:gdLst/>
                <a:ahLst/>
                <a:cxnLst/>
                <a:rect l="l" t="t" r="r" b="b"/>
                <a:pathLst>
                  <a:path w="812800" h="2397841">
                    <a:moveTo>
                      <a:pt x="0" y="0"/>
                    </a:moveTo>
                    <a:lnTo>
                      <a:pt x="812800" y="0"/>
                    </a:lnTo>
                    <a:lnTo>
                      <a:pt x="812800" y="2397841"/>
                    </a:lnTo>
                    <a:lnTo>
                      <a:pt x="0" y="2397841"/>
                    </a:lnTo>
                    <a:close/>
                  </a:path>
                </a:pathLst>
              </a:custGeom>
              <a:solidFill>
                <a:srgbClr val="7CBBBB"/>
              </a:solidFill>
            </p:spPr>
          </p:sp>
          <p:sp>
            <p:nvSpPr>
              <p:cNvPr id="17" name="TextBox 17"/>
              <p:cNvSpPr txBox="1"/>
              <p:nvPr/>
            </p:nvSpPr>
            <p:spPr>
              <a:xfrm>
                <a:off x="0" y="-28575"/>
                <a:ext cx="812800" cy="2426416"/>
              </a:xfrm>
              <a:prstGeom prst="rect">
                <a:avLst/>
              </a:prstGeom>
            </p:spPr>
            <p:txBody>
              <a:bodyPr lIns="50800" tIns="50800" rIns="50800" bIns="50800" rtlCol="0" anchor="ctr"/>
              <a:lstStyle/>
              <a:p>
                <a:pPr algn="ctr">
                  <a:lnSpc>
                    <a:spcPts val="2344"/>
                  </a:lnSpc>
                </a:pPr>
                <a:endParaRPr/>
              </a:p>
            </p:txBody>
          </p:sp>
        </p:grpSp>
        <p:grpSp>
          <p:nvGrpSpPr>
            <p:cNvPr id="18" name="Group 18"/>
            <p:cNvGrpSpPr/>
            <p:nvPr/>
          </p:nvGrpSpPr>
          <p:grpSpPr>
            <a:xfrm>
              <a:off x="607108" y="689043"/>
              <a:ext cx="4172145" cy="11422256"/>
              <a:chOff x="0" y="0"/>
              <a:chExt cx="824127" cy="2256248"/>
            </a:xfrm>
          </p:grpSpPr>
          <p:sp>
            <p:nvSpPr>
              <p:cNvPr id="19" name="Freeform 19"/>
              <p:cNvSpPr/>
              <p:nvPr/>
            </p:nvSpPr>
            <p:spPr>
              <a:xfrm>
                <a:off x="0" y="0"/>
                <a:ext cx="824127" cy="2256248"/>
              </a:xfrm>
              <a:custGeom>
                <a:avLst/>
                <a:gdLst/>
                <a:ahLst/>
                <a:cxnLst/>
                <a:rect l="l" t="t" r="r" b="b"/>
                <a:pathLst>
                  <a:path w="824127" h="2256248">
                    <a:moveTo>
                      <a:pt x="0" y="0"/>
                    </a:moveTo>
                    <a:lnTo>
                      <a:pt x="824127" y="0"/>
                    </a:lnTo>
                    <a:lnTo>
                      <a:pt x="824127" y="2256248"/>
                    </a:lnTo>
                    <a:lnTo>
                      <a:pt x="0" y="2256248"/>
                    </a:lnTo>
                    <a:close/>
                  </a:path>
                </a:pathLst>
              </a:custGeom>
              <a:solidFill>
                <a:srgbClr val="B5EFE3"/>
              </a:solidFill>
            </p:spPr>
          </p:sp>
          <p:sp>
            <p:nvSpPr>
              <p:cNvPr id="20" name="TextBox 20"/>
              <p:cNvSpPr txBox="1"/>
              <p:nvPr/>
            </p:nvSpPr>
            <p:spPr>
              <a:xfrm>
                <a:off x="0" y="-28575"/>
                <a:ext cx="824127" cy="2284823"/>
              </a:xfrm>
              <a:prstGeom prst="rect">
                <a:avLst/>
              </a:prstGeom>
            </p:spPr>
            <p:txBody>
              <a:bodyPr lIns="50800" tIns="50800" rIns="50800" bIns="50800" rtlCol="0" anchor="ctr"/>
              <a:lstStyle/>
              <a:p>
                <a:pPr algn="ctr">
                  <a:lnSpc>
                    <a:spcPts val="2344"/>
                  </a:lnSpc>
                </a:pPr>
                <a:endParaRPr/>
              </a:p>
            </p:txBody>
          </p:sp>
        </p:grpSp>
      </p:grpSp>
      <p:grpSp>
        <p:nvGrpSpPr>
          <p:cNvPr id="21" name="Group 21"/>
          <p:cNvGrpSpPr/>
          <p:nvPr/>
        </p:nvGrpSpPr>
        <p:grpSpPr>
          <a:xfrm>
            <a:off x="10980471" y="1509420"/>
            <a:ext cx="5843356" cy="7270495"/>
            <a:chOff x="0" y="0"/>
            <a:chExt cx="7791142" cy="9693993"/>
          </a:xfrm>
        </p:grpSpPr>
        <p:pic>
          <p:nvPicPr>
            <p:cNvPr id="22" name="Picture 22"/>
            <p:cNvPicPr>
              <a:picLocks noChangeAspect="1"/>
            </p:cNvPicPr>
            <p:nvPr/>
          </p:nvPicPr>
          <p:blipFill>
            <a:blip r:embed="rId2"/>
            <a:srcRect l="10561" r="44229"/>
            <a:stretch>
              <a:fillRect/>
            </a:stretch>
          </p:blipFill>
          <p:spPr>
            <a:xfrm>
              <a:off x="0" y="0"/>
              <a:ext cx="7791142" cy="9693993"/>
            </a:xfrm>
            <a:prstGeom prst="rect">
              <a:avLst/>
            </a:prstGeom>
          </p:spPr>
        </p:pic>
      </p:grpSp>
      <p:sp>
        <p:nvSpPr>
          <p:cNvPr id="23" name="TextBox 23"/>
          <p:cNvSpPr txBox="1"/>
          <p:nvPr/>
        </p:nvSpPr>
        <p:spPr>
          <a:xfrm>
            <a:off x="1470593" y="1321732"/>
            <a:ext cx="9111127" cy="8142002"/>
          </a:xfrm>
          <a:prstGeom prst="rect">
            <a:avLst/>
          </a:prstGeom>
        </p:spPr>
        <p:txBody>
          <a:bodyPr lIns="0" tIns="0" rIns="0" bIns="0" rtlCol="0" anchor="t">
            <a:spAutoFit/>
          </a:bodyPr>
          <a:lstStyle/>
          <a:p>
            <a:pPr algn="l">
              <a:lnSpc>
                <a:spcPts val="2673"/>
              </a:lnSpc>
            </a:pPr>
            <a:r>
              <a:rPr lang="en-US" sz="2345" b="1" spc="755">
                <a:solidFill>
                  <a:srgbClr val="27403B"/>
                </a:solidFill>
                <a:latin typeface="Raleway Heavy"/>
                <a:ea typeface="Raleway Heavy"/>
                <a:cs typeface="Raleway Heavy"/>
                <a:sym typeface="Raleway Heavy"/>
              </a:rPr>
              <a:t>SISTEMA: TIEMPO DE ESPERA PARA ABORDAR </a:t>
            </a:r>
          </a:p>
          <a:p>
            <a:pPr algn="l">
              <a:lnSpc>
                <a:spcPts val="2673"/>
              </a:lnSpc>
            </a:pPr>
            <a:endParaRPr lang="en-US" sz="2345" b="1" spc="755">
              <a:solidFill>
                <a:srgbClr val="27403B"/>
              </a:solidFill>
              <a:latin typeface="Raleway Heavy"/>
              <a:ea typeface="Raleway Heavy"/>
              <a:cs typeface="Raleway Heavy"/>
              <a:sym typeface="Raleway Heavy"/>
            </a:endParaRPr>
          </a:p>
          <a:p>
            <a:pPr algn="l">
              <a:lnSpc>
                <a:spcPts val="2673"/>
              </a:lnSpc>
            </a:pPr>
            <a:r>
              <a:rPr lang="en-US" sz="2345" b="1" spc="755">
                <a:solidFill>
                  <a:srgbClr val="27403B"/>
                </a:solidFill>
                <a:latin typeface="Raleway Heavy"/>
                <a:ea typeface="Raleway Heavy"/>
                <a:cs typeface="Raleway Heavy"/>
                <a:sym typeface="Raleway Heavy"/>
              </a:rPr>
              <a:t>Modelo: estimar si se toman los 15 minutos </a:t>
            </a:r>
          </a:p>
          <a:p>
            <a:pPr algn="l">
              <a:lnSpc>
                <a:spcPts val="2673"/>
              </a:lnSpc>
            </a:pPr>
            <a:endParaRPr lang="en-US" sz="2345" b="1" spc="755">
              <a:solidFill>
                <a:srgbClr val="27403B"/>
              </a:solidFill>
              <a:latin typeface="Raleway Heavy"/>
              <a:ea typeface="Raleway Heavy"/>
              <a:cs typeface="Raleway Heavy"/>
              <a:sym typeface="Raleway Heavy"/>
            </a:endParaRPr>
          </a:p>
          <a:p>
            <a:pPr algn="l">
              <a:lnSpc>
                <a:spcPts val="2673"/>
              </a:lnSpc>
            </a:pPr>
            <a:r>
              <a:rPr lang="en-US" sz="2345" b="1" spc="755">
                <a:solidFill>
                  <a:srgbClr val="27403B"/>
                </a:solidFill>
                <a:latin typeface="Raleway Heavy"/>
                <a:ea typeface="Raleway Heavy"/>
                <a:cs typeface="Raleway Heavy"/>
                <a:sym typeface="Raleway Heavy"/>
              </a:rPr>
              <a:t>Experimento: Cronometrar cuÁnto tiempo tarda en llegar</a:t>
            </a:r>
          </a:p>
          <a:p>
            <a:pPr algn="l">
              <a:lnSpc>
                <a:spcPts val="2673"/>
              </a:lnSpc>
            </a:pPr>
            <a:r>
              <a:rPr lang="en-US" sz="2345" b="1" spc="755">
                <a:solidFill>
                  <a:srgbClr val="27403B"/>
                </a:solidFill>
                <a:latin typeface="Raleway Heavy"/>
                <a:ea typeface="Raleway Heavy"/>
                <a:cs typeface="Raleway Heavy"/>
                <a:sym typeface="Raleway Heavy"/>
              </a:rPr>
              <a:t> </a:t>
            </a:r>
          </a:p>
          <a:p>
            <a:pPr algn="l">
              <a:lnSpc>
                <a:spcPts val="2673"/>
              </a:lnSpc>
            </a:pPr>
            <a:r>
              <a:rPr lang="en-US" sz="2345" b="1" spc="755">
                <a:solidFill>
                  <a:srgbClr val="27403B"/>
                </a:solidFill>
                <a:latin typeface="Raleway Heavy"/>
                <a:ea typeface="Raleway Heavy"/>
                <a:cs typeface="Raleway Heavy"/>
                <a:sym typeface="Raleway Heavy"/>
              </a:rPr>
              <a:t>Entrada: Momento en el que llegamos a la parada</a:t>
            </a:r>
          </a:p>
          <a:p>
            <a:pPr algn="l">
              <a:lnSpc>
                <a:spcPts val="2673"/>
              </a:lnSpc>
            </a:pPr>
            <a:endParaRPr lang="en-US" sz="2345" b="1" spc="755">
              <a:solidFill>
                <a:srgbClr val="27403B"/>
              </a:solidFill>
              <a:latin typeface="Raleway Heavy"/>
              <a:ea typeface="Raleway Heavy"/>
              <a:cs typeface="Raleway Heavy"/>
              <a:sym typeface="Raleway Heavy"/>
            </a:endParaRPr>
          </a:p>
          <a:p>
            <a:pPr algn="l">
              <a:lnSpc>
                <a:spcPts val="2673"/>
              </a:lnSpc>
            </a:pPr>
            <a:r>
              <a:rPr lang="en-US" sz="2345" b="1" spc="755">
                <a:solidFill>
                  <a:srgbClr val="27403B"/>
                </a:solidFill>
                <a:latin typeface="Raleway Heavy"/>
                <a:ea typeface="Raleway Heavy"/>
                <a:cs typeface="Raleway Heavy"/>
                <a:sym typeface="Raleway Heavy"/>
              </a:rPr>
              <a:t>Salida: Cuánto tardó en llegar</a:t>
            </a:r>
          </a:p>
          <a:p>
            <a:pPr algn="l">
              <a:lnSpc>
                <a:spcPts val="2673"/>
              </a:lnSpc>
            </a:pPr>
            <a:r>
              <a:rPr lang="en-US" sz="2345" b="1" spc="755">
                <a:solidFill>
                  <a:srgbClr val="27403B"/>
                </a:solidFill>
                <a:latin typeface="Raleway Heavy"/>
                <a:ea typeface="Raleway Heavy"/>
                <a:cs typeface="Raleway Heavy"/>
                <a:sym typeface="Raleway Heavy"/>
              </a:rPr>
              <a:t> </a:t>
            </a:r>
          </a:p>
          <a:p>
            <a:pPr algn="l">
              <a:lnSpc>
                <a:spcPts val="2673"/>
              </a:lnSpc>
            </a:pPr>
            <a:r>
              <a:rPr lang="en-US" sz="2345" b="1" spc="755">
                <a:solidFill>
                  <a:srgbClr val="27403B"/>
                </a:solidFill>
                <a:latin typeface="Raleway Heavy"/>
                <a:ea typeface="Raleway Heavy"/>
                <a:cs typeface="Raleway Heavy"/>
                <a:sym typeface="Raleway Heavy"/>
              </a:rPr>
              <a:t>Variable: Tiempo esperado</a:t>
            </a:r>
          </a:p>
          <a:p>
            <a:pPr algn="l">
              <a:lnSpc>
                <a:spcPts val="2673"/>
              </a:lnSpc>
            </a:pPr>
            <a:endParaRPr lang="en-US" sz="2345" b="1" spc="755">
              <a:solidFill>
                <a:srgbClr val="27403B"/>
              </a:solidFill>
              <a:latin typeface="Raleway Heavy"/>
              <a:ea typeface="Raleway Heavy"/>
              <a:cs typeface="Raleway Heavy"/>
              <a:sym typeface="Raleway Heavy"/>
            </a:endParaRPr>
          </a:p>
          <a:p>
            <a:pPr algn="l">
              <a:lnSpc>
                <a:spcPts val="2673"/>
              </a:lnSpc>
            </a:pPr>
            <a:r>
              <a:rPr lang="en-US" sz="2345" b="1" spc="755">
                <a:solidFill>
                  <a:srgbClr val="27403B"/>
                </a:solidFill>
                <a:latin typeface="Raleway Heavy"/>
                <a:ea typeface="Raleway Heavy"/>
                <a:cs typeface="Raleway Heavy"/>
                <a:sym typeface="Raleway Heavy"/>
              </a:rPr>
              <a:t>Evento: 15 minutos de espera en promedio</a:t>
            </a:r>
          </a:p>
          <a:p>
            <a:pPr algn="l">
              <a:lnSpc>
                <a:spcPts val="2673"/>
              </a:lnSpc>
            </a:pPr>
            <a:endParaRPr lang="en-US" sz="2345" b="1" spc="755">
              <a:solidFill>
                <a:srgbClr val="27403B"/>
              </a:solidFill>
              <a:latin typeface="Raleway Heavy"/>
              <a:ea typeface="Raleway Heavy"/>
              <a:cs typeface="Raleway Heavy"/>
              <a:sym typeface="Raleway Heavy"/>
            </a:endParaRPr>
          </a:p>
          <a:p>
            <a:pPr algn="l">
              <a:lnSpc>
                <a:spcPts val="2673"/>
              </a:lnSpc>
            </a:pPr>
            <a:r>
              <a:rPr lang="en-US" sz="2345" b="1" spc="755">
                <a:solidFill>
                  <a:srgbClr val="27403B"/>
                </a:solidFill>
                <a:latin typeface="Raleway Heavy"/>
                <a:ea typeface="Raleway Heavy"/>
                <a:cs typeface="Raleway Heavy"/>
                <a:sym typeface="Raleway Heavy"/>
              </a:rPr>
              <a:t>Escenario: Parada de autobuses</a:t>
            </a:r>
          </a:p>
          <a:p>
            <a:pPr algn="l">
              <a:lnSpc>
                <a:spcPts val="2673"/>
              </a:lnSpc>
            </a:pPr>
            <a:endParaRPr lang="en-US" sz="2345" b="1" spc="755">
              <a:solidFill>
                <a:srgbClr val="27403B"/>
              </a:solidFill>
              <a:latin typeface="Raleway Heavy"/>
              <a:ea typeface="Raleway Heavy"/>
              <a:cs typeface="Raleway Heavy"/>
              <a:sym typeface="Raleway Heavy"/>
            </a:endParaRPr>
          </a:p>
          <a:p>
            <a:pPr algn="l">
              <a:lnSpc>
                <a:spcPts val="2673"/>
              </a:lnSpc>
            </a:pPr>
            <a:r>
              <a:rPr lang="en-US" sz="2345" b="1" spc="755">
                <a:solidFill>
                  <a:srgbClr val="27403B"/>
                </a:solidFill>
                <a:latin typeface="Raleway Heavy"/>
                <a:ea typeface="Raleway Heavy"/>
                <a:cs typeface="Raleway Heavy"/>
                <a:sym typeface="Raleway Heavy"/>
              </a:rPr>
              <a:t>Replicación: Cronometrar el tiempo varias veceS</a:t>
            </a:r>
          </a:p>
          <a:p>
            <a:pPr algn="l">
              <a:lnSpc>
                <a:spcPts val="2673"/>
              </a:lnSpc>
            </a:pPr>
            <a:endParaRPr lang="en-US" sz="2345" b="1" spc="755">
              <a:solidFill>
                <a:srgbClr val="27403B"/>
              </a:solidFill>
              <a:latin typeface="Raleway Heavy"/>
              <a:ea typeface="Raleway Heavy"/>
              <a:cs typeface="Raleway Heavy"/>
              <a:sym typeface="Raleway Heav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FFE"/>
        </a:solidFill>
        <a:effectLst/>
      </p:bgPr>
    </p:bg>
    <p:spTree>
      <p:nvGrpSpPr>
        <p:cNvPr id="1" name=""/>
        <p:cNvGrpSpPr/>
        <p:nvPr/>
      </p:nvGrpSpPr>
      <p:grpSpPr>
        <a:xfrm>
          <a:off x="0" y="0"/>
          <a:ext cx="0" cy="0"/>
          <a:chOff x="0" y="0"/>
          <a:chExt cx="0" cy="0"/>
        </a:xfrm>
      </p:grpSpPr>
      <p:grpSp>
        <p:nvGrpSpPr>
          <p:cNvPr id="2" name="Group 2"/>
          <p:cNvGrpSpPr/>
          <p:nvPr/>
        </p:nvGrpSpPr>
        <p:grpSpPr>
          <a:xfrm>
            <a:off x="379705" y="333297"/>
            <a:ext cx="17451709" cy="9620406"/>
            <a:chOff x="0" y="0"/>
            <a:chExt cx="23268945" cy="12827209"/>
          </a:xfrm>
        </p:grpSpPr>
        <p:grpSp>
          <p:nvGrpSpPr>
            <p:cNvPr id="3" name="Group 3"/>
            <p:cNvGrpSpPr/>
            <p:nvPr/>
          </p:nvGrpSpPr>
          <p:grpSpPr>
            <a:xfrm>
              <a:off x="0" y="0"/>
              <a:ext cx="23268945" cy="12827209"/>
              <a:chOff x="0" y="0"/>
              <a:chExt cx="6619526" cy="3649071"/>
            </a:xfrm>
          </p:grpSpPr>
          <p:sp>
            <p:nvSpPr>
              <p:cNvPr id="4" name="Freeform 4"/>
              <p:cNvSpPr/>
              <p:nvPr/>
            </p:nvSpPr>
            <p:spPr>
              <a:xfrm>
                <a:off x="0" y="0"/>
                <a:ext cx="6619526" cy="3649071"/>
              </a:xfrm>
              <a:custGeom>
                <a:avLst/>
                <a:gdLst/>
                <a:ahLst/>
                <a:cxnLst/>
                <a:rect l="l" t="t" r="r" b="b"/>
                <a:pathLst>
                  <a:path w="6619526" h="3649071">
                    <a:moveTo>
                      <a:pt x="0" y="0"/>
                    </a:moveTo>
                    <a:lnTo>
                      <a:pt x="6619526" y="0"/>
                    </a:lnTo>
                    <a:lnTo>
                      <a:pt x="6619526" y="3649071"/>
                    </a:lnTo>
                    <a:lnTo>
                      <a:pt x="0" y="3649071"/>
                    </a:lnTo>
                    <a:close/>
                  </a:path>
                </a:pathLst>
              </a:custGeom>
              <a:solidFill>
                <a:srgbClr val="000000">
                  <a:alpha val="0"/>
                </a:srgbClr>
              </a:solidFill>
              <a:ln w="66675" cap="sq">
                <a:solidFill>
                  <a:srgbClr val="508484"/>
                </a:solidFill>
                <a:prstDash val="solid"/>
                <a:miter/>
              </a:ln>
            </p:spPr>
          </p:sp>
          <p:sp>
            <p:nvSpPr>
              <p:cNvPr id="5" name="TextBox 5"/>
              <p:cNvSpPr txBox="1"/>
              <p:nvPr/>
            </p:nvSpPr>
            <p:spPr>
              <a:xfrm>
                <a:off x="0" y="-28575"/>
                <a:ext cx="6619526" cy="3677646"/>
              </a:xfrm>
              <a:prstGeom prst="rect">
                <a:avLst/>
              </a:prstGeom>
            </p:spPr>
            <p:txBody>
              <a:bodyPr lIns="48876" tIns="48876" rIns="48876" bIns="48876" rtlCol="0" anchor="ctr"/>
              <a:lstStyle/>
              <a:p>
                <a:pPr algn="ctr">
                  <a:lnSpc>
                    <a:spcPts val="2344"/>
                  </a:lnSpc>
                </a:pPr>
                <a:endParaRPr/>
              </a:p>
            </p:txBody>
          </p:sp>
        </p:grpSp>
        <p:grpSp>
          <p:nvGrpSpPr>
            <p:cNvPr id="6" name="Group 6"/>
            <p:cNvGrpSpPr/>
            <p:nvPr/>
          </p:nvGrpSpPr>
          <p:grpSpPr>
            <a:xfrm>
              <a:off x="293149" y="293179"/>
              <a:ext cx="22662658" cy="12194998"/>
              <a:chOff x="0" y="0"/>
              <a:chExt cx="6447050" cy="3469221"/>
            </a:xfrm>
          </p:grpSpPr>
          <p:sp>
            <p:nvSpPr>
              <p:cNvPr id="7" name="Freeform 7"/>
              <p:cNvSpPr/>
              <p:nvPr/>
            </p:nvSpPr>
            <p:spPr>
              <a:xfrm>
                <a:off x="0" y="0"/>
                <a:ext cx="6447050" cy="3469221"/>
              </a:xfrm>
              <a:custGeom>
                <a:avLst/>
                <a:gdLst/>
                <a:ahLst/>
                <a:cxnLst/>
                <a:rect l="l" t="t" r="r" b="b"/>
                <a:pathLst>
                  <a:path w="6447050" h="3469221">
                    <a:moveTo>
                      <a:pt x="0" y="0"/>
                    </a:moveTo>
                    <a:lnTo>
                      <a:pt x="6447050" y="0"/>
                    </a:lnTo>
                    <a:lnTo>
                      <a:pt x="6447050" y="3469221"/>
                    </a:lnTo>
                    <a:lnTo>
                      <a:pt x="0" y="3469221"/>
                    </a:lnTo>
                    <a:close/>
                  </a:path>
                </a:pathLst>
              </a:custGeom>
              <a:solidFill>
                <a:srgbClr val="000000">
                  <a:alpha val="0"/>
                </a:srgbClr>
              </a:solidFill>
              <a:ln w="66675" cap="sq">
                <a:solidFill>
                  <a:srgbClr val="7CBBBB"/>
                </a:solidFill>
                <a:prstDash val="solid"/>
                <a:miter/>
              </a:ln>
            </p:spPr>
          </p:sp>
          <p:sp>
            <p:nvSpPr>
              <p:cNvPr id="8" name="TextBox 8"/>
              <p:cNvSpPr txBox="1"/>
              <p:nvPr/>
            </p:nvSpPr>
            <p:spPr>
              <a:xfrm>
                <a:off x="0" y="-28575"/>
                <a:ext cx="6447050" cy="3497796"/>
              </a:xfrm>
              <a:prstGeom prst="rect">
                <a:avLst/>
              </a:prstGeom>
            </p:spPr>
            <p:txBody>
              <a:bodyPr lIns="48876" tIns="48876" rIns="48876" bIns="48876" rtlCol="0" anchor="ctr"/>
              <a:lstStyle/>
              <a:p>
                <a:pPr algn="ctr">
                  <a:lnSpc>
                    <a:spcPts val="2344"/>
                  </a:lnSpc>
                </a:pPr>
                <a:endParaRPr/>
              </a:p>
            </p:txBody>
          </p:sp>
        </p:grpSp>
        <p:grpSp>
          <p:nvGrpSpPr>
            <p:cNvPr id="9" name="Group 9"/>
            <p:cNvGrpSpPr/>
            <p:nvPr/>
          </p:nvGrpSpPr>
          <p:grpSpPr>
            <a:xfrm>
              <a:off x="675815" y="689359"/>
              <a:ext cx="21959466" cy="11434829"/>
              <a:chOff x="0" y="0"/>
              <a:chExt cx="6247007" cy="3252969"/>
            </a:xfrm>
          </p:grpSpPr>
          <p:sp>
            <p:nvSpPr>
              <p:cNvPr id="10" name="Freeform 10"/>
              <p:cNvSpPr/>
              <p:nvPr/>
            </p:nvSpPr>
            <p:spPr>
              <a:xfrm>
                <a:off x="0" y="0"/>
                <a:ext cx="6247007" cy="3252968"/>
              </a:xfrm>
              <a:custGeom>
                <a:avLst/>
                <a:gdLst/>
                <a:ahLst/>
                <a:cxnLst/>
                <a:rect l="l" t="t" r="r" b="b"/>
                <a:pathLst>
                  <a:path w="6247007" h="3252968">
                    <a:moveTo>
                      <a:pt x="0" y="0"/>
                    </a:moveTo>
                    <a:lnTo>
                      <a:pt x="6247007" y="0"/>
                    </a:lnTo>
                    <a:lnTo>
                      <a:pt x="6247007" y="3252968"/>
                    </a:lnTo>
                    <a:lnTo>
                      <a:pt x="0" y="3252968"/>
                    </a:lnTo>
                    <a:close/>
                  </a:path>
                </a:pathLst>
              </a:custGeom>
              <a:solidFill>
                <a:srgbClr val="000000">
                  <a:alpha val="0"/>
                </a:srgbClr>
              </a:solidFill>
              <a:ln w="66675" cap="sq">
                <a:solidFill>
                  <a:srgbClr val="B5EFE3"/>
                </a:solidFill>
                <a:prstDash val="solid"/>
                <a:miter/>
              </a:ln>
            </p:spPr>
          </p:sp>
          <p:sp>
            <p:nvSpPr>
              <p:cNvPr id="11" name="TextBox 11"/>
              <p:cNvSpPr txBox="1"/>
              <p:nvPr/>
            </p:nvSpPr>
            <p:spPr>
              <a:xfrm>
                <a:off x="0" y="-28575"/>
                <a:ext cx="6247007" cy="3281544"/>
              </a:xfrm>
              <a:prstGeom prst="rect">
                <a:avLst/>
              </a:prstGeom>
            </p:spPr>
            <p:txBody>
              <a:bodyPr lIns="48876" tIns="48876" rIns="48876" bIns="48876" rtlCol="0" anchor="ctr"/>
              <a:lstStyle/>
              <a:p>
                <a:pPr algn="ctr">
                  <a:lnSpc>
                    <a:spcPts val="2344"/>
                  </a:lnSpc>
                </a:pPr>
                <a:endParaRPr/>
              </a:p>
            </p:txBody>
          </p:sp>
        </p:grpSp>
        <p:grpSp>
          <p:nvGrpSpPr>
            <p:cNvPr id="12" name="Group 12"/>
            <p:cNvGrpSpPr/>
            <p:nvPr/>
          </p:nvGrpSpPr>
          <p:grpSpPr>
            <a:xfrm>
              <a:off x="0" y="0"/>
              <a:ext cx="4114800" cy="12827209"/>
              <a:chOff x="0" y="0"/>
              <a:chExt cx="812800" cy="2533770"/>
            </a:xfrm>
          </p:grpSpPr>
          <p:sp>
            <p:nvSpPr>
              <p:cNvPr id="13" name="Freeform 13"/>
              <p:cNvSpPr/>
              <p:nvPr/>
            </p:nvSpPr>
            <p:spPr>
              <a:xfrm>
                <a:off x="0" y="0"/>
                <a:ext cx="812800" cy="2533770"/>
              </a:xfrm>
              <a:custGeom>
                <a:avLst/>
                <a:gdLst/>
                <a:ahLst/>
                <a:cxnLst/>
                <a:rect l="l" t="t" r="r" b="b"/>
                <a:pathLst>
                  <a:path w="812800" h="2533770">
                    <a:moveTo>
                      <a:pt x="0" y="0"/>
                    </a:moveTo>
                    <a:lnTo>
                      <a:pt x="812800" y="0"/>
                    </a:lnTo>
                    <a:lnTo>
                      <a:pt x="812800" y="2533770"/>
                    </a:lnTo>
                    <a:lnTo>
                      <a:pt x="0" y="2533770"/>
                    </a:lnTo>
                    <a:close/>
                  </a:path>
                </a:pathLst>
              </a:custGeom>
              <a:solidFill>
                <a:srgbClr val="508484"/>
              </a:solidFill>
            </p:spPr>
          </p:sp>
          <p:sp>
            <p:nvSpPr>
              <p:cNvPr id="14" name="TextBox 14"/>
              <p:cNvSpPr txBox="1"/>
              <p:nvPr/>
            </p:nvSpPr>
            <p:spPr>
              <a:xfrm>
                <a:off x="0" y="-28575"/>
                <a:ext cx="812800" cy="2562345"/>
              </a:xfrm>
              <a:prstGeom prst="rect">
                <a:avLst/>
              </a:prstGeom>
            </p:spPr>
            <p:txBody>
              <a:bodyPr lIns="50800" tIns="50800" rIns="50800" bIns="50800" rtlCol="0" anchor="ctr"/>
              <a:lstStyle/>
              <a:p>
                <a:pPr algn="ctr">
                  <a:lnSpc>
                    <a:spcPts val="2344"/>
                  </a:lnSpc>
                </a:pPr>
                <a:endParaRPr/>
              </a:p>
            </p:txBody>
          </p:sp>
        </p:grpSp>
        <p:grpSp>
          <p:nvGrpSpPr>
            <p:cNvPr id="15" name="Group 15"/>
            <p:cNvGrpSpPr/>
            <p:nvPr/>
          </p:nvGrpSpPr>
          <p:grpSpPr>
            <a:xfrm>
              <a:off x="260545" y="317890"/>
              <a:ext cx="4114800" cy="12139068"/>
              <a:chOff x="0" y="0"/>
              <a:chExt cx="812800" cy="2397841"/>
            </a:xfrm>
          </p:grpSpPr>
          <p:sp>
            <p:nvSpPr>
              <p:cNvPr id="16" name="Freeform 16"/>
              <p:cNvSpPr/>
              <p:nvPr/>
            </p:nvSpPr>
            <p:spPr>
              <a:xfrm>
                <a:off x="0" y="0"/>
                <a:ext cx="812800" cy="2397841"/>
              </a:xfrm>
              <a:custGeom>
                <a:avLst/>
                <a:gdLst/>
                <a:ahLst/>
                <a:cxnLst/>
                <a:rect l="l" t="t" r="r" b="b"/>
                <a:pathLst>
                  <a:path w="812800" h="2397841">
                    <a:moveTo>
                      <a:pt x="0" y="0"/>
                    </a:moveTo>
                    <a:lnTo>
                      <a:pt x="812800" y="0"/>
                    </a:lnTo>
                    <a:lnTo>
                      <a:pt x="812800" y="2397841"/>
                    </a:lnTo>
                    <a:lnTo>
                      <a:pt x="0" y="2397841"/>
                    </a:lnTo>
                    <a:close/>
                  </a:path>
                </a:pathLst>
              </a:custGeom>
              <a:solidFill>
                <a:srgbClr val="7CBBBB"/>
              </a:solidFill>
            </p:spPr>
          </p:sp>
          <p:sp>
            <p:nvSpPr>
              <p:cNvPr id="17" name="TextBox 17"/>
              <p:cNvSpPr txBox="1"/>
              <p:nvPr/>
            </p:nvSpPr>
            <p:spPr>
              <a:xfrm>
                <a:off x="0" y="-28575"/>
                <a:ext cx="812800" cy="2426416"/>
              </a:xfrm>
              <a:prstGeom prst="rect">
                <a:avLst/>
              </a:prstGeom>
            </p:spPr>
            <p:txBody>
              <a:bodyPr lIns="50800" tIns="50800" rIns="50800" bIns="50800" rtlCol="0" anchor="ctr"/>
              <a:lstStyle/>
              <a:p>
                <a:pPr algn="ctr">
                  <a:lnSpc>
                    <a:spcPts val="2344"/>
                  </a:lnSpc>
                </a:pPr>
                <a:endParaRPr/>
              </a:p>
            </p:txBody>
          </p:sp>
        </p:grpSp>
        <p:grpSp>
          <p:nvGrpSpPr>
            <p:cNvPr id="18" name="Group 18"/>
            <p:cNvGrpSpPr/>
            <p:nvPr/>
          </p:nvGrpSpPr>
          <p:grpSpPr>
            <a:xfrm>
              <a:off x="607108" y="689043"/>
              <a:ext cx="4172145" cy="11422256"/>
              <a:chOff x="0" y="0"/>
              <a:chExt cx="824127" cy="2256248"/>
            </a:xfrm>
          </p:grpSpPr>
          <p:sp>
            <p:nvSpPr>
              <p:cNvPr id="19" name="Freeform 19"/>
              <p:cNvSpPr/>
              <p:nvPr/>
            </p:nvSpPr>
            <p:spPr>
              <a:xfrm>
                <a:off x="0" y="0"/>
                <a:ext cx="824127" cy="2256248"/>
              </a:xfrm>
              <a:custGeom>
                <a:avLst/>
                <a:gdLst/>
                <a:ahLst/>
                <a:cxnLst/>
                <a:rect l="l" t="t" r="r" b="b"/>
                <a:pathLst>
                  <a:path w="824127" h="2256248">
                    <a:moveTo>
                      <a:pt x="0" y="0"/>
                    </a:moveTo>
                    <a:lnTo>
                      <a:pt x="824127" y="0"/>
                    </a:lnTo>
                    <a:lnTo>
                      <a:pt x="824127" y="2256248"/>
                    </a:lnTo>
                    <a:lnTo>
                      <a:pt x="0" y="2256248"/>
                    </a:lnTo>
                    <a:close/>
                  </a:path>
                </a:pathLst>
              </a:custGeom>
              <a:solidFill>
                <a:srgbClr val="B5EFE3"/>
              </a:solidFill>
            </p:spPr>
          </p:sp>
          <p:sp>
            <p:nvSpPr>
              <p:cNvPr id="20" name="TextBox 20"/>
              <p:cNvSpPr txBox="1"/>
              <p:nvPr/>
            </p:nvSpPr>
            <p:spPr>
              <a:xfrm>
                <a:off x="0" y="-28575"/>
                <a:ext cx="824127" cy="2284823"/>
              </a:xfrm>
              <a:prstGeom prst="rect">
                <a:avLst/>
              </a:prstGeom>
            </p:spPr>
            <p:txBody>
              <a:bodyPr lIns="50800" tIns="50800" rIns="50800" bIns="50800" rtlCol="0" anchor="ctr"/>
              <a:lstStyle/>
              <a:p>
                <a:pPr algn="ctr">
                  <a:lnSpc>
                    <a:spcPts val="2344"/>
                  </a:lnSpc>
                </a:pPr>
                <a:endParaRPr/>
              </a:p>
            </p:txBody>
          </p:sp>
        </p:grpSp>
      </p:grpSp>
      <p:sp>
        <p:nvSpPr>
          <p:cNvPr id="21" name="TextBox 21"/>
          <p:cNvSpPr txBox="1"/>
          <p:nvPr/>
        </p:nvSpPr>
        <p:spPr>
          <a:xfrm>
            <a:off x="5481568" y="2278683"/>
            <a:ext cx="10917247" cy="1014761"/>
          </a:xfrm>
          <a:prstGeom prst="rect">
            <a:avLst/>
          </a:prstGeom>
        </p:spPr>
        <p:txBody>
          <a:bodyPr lIns="0" tIns="0" rIns="0" bIns="0" rtlCol="0" anchor="t">
            <a:spAutoFit/>
          </a:bodyPr>
          <a:lstStyle/>
          <a:p>
            <a:pPr algn="l">
              <a:lnSpc>
                <a:spcPts val="7889"/>
              </a:lnSpc>
            </a:pPr>
            <a:r>
              <a:rPr lang="en-US" sz="6920" b="1" spc="2228">
                <a:solidFill>
                  <a:srgbClr val="27403B"/>
                </a:solidFill>
                <a:latin typeface="Raleway Heavy"/>
                <a:ea typeface="Raleway Heavy"/>
                <a:cs typeface="Raleway Heavy"/>
                <a:sym typeface="Raleway Heavy"/>
              </a:rPr>
              <a:t>SISTEMA</a:t>
            </a:r>
          </a:p>
        </p:txBody>
      </p:sp>
      <p:sp>
        <p:nvSpPr>
          <p:cNvPr id="22" name="TextBox 22"/>
          <p:cNvSpPr txBox="1"/>
          <p:nvPr/>
        </p:nvSpPr>
        <p:spPr>
          <a:xfrm>
            <a:off x="4759161" y="3686930"/>
            <a:ext cx="8769677" cy="2289382"/>
          </a:xfrm>
          <a:prstGeom prst="rect">
            <a:avLst/>
          </a:prstGeom>
        </p:spPr>
        <p:txBody>
          <a:bodyPr lIns="0" tIns="0" rIns="0" bIns="0" rtlCol="0" anchor="t">
            <a:spAutoFit/>
          </a:bodyPr>
          <a:lstStyle/>
          <a:p>
            <a:pPr algn="l">
              <a:lnSpc>
                <a:spcPts val="4635"/>
              </a:lnSpc>
            </a:pPr>
            <a:r>
              <a:rPr lang="en-US" sz="3009">
                <a:solidFill>
                  <a:srgbClr val="000000"/>
                </a:solidFill>
                <a:latin typeface="Garet"/>
                <a:ea typeface="Garet"/>
                <a:cs typeface="Garet"/>
                <a:sym typeface="Garet"/>
              </a:rPr>
              <a:t>El sistema en esta situación sería averiguar la cantidad de minutos de espera para abordar el autobús en una parada cualquiera.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FFE"/>
        </a:solidFill>
        <a:effectLst/>
      </p:bgPr>
    </p:bg>
    <p:spTree>
      <p:nvGrpSpPr>
        <p:cNvPr id="1" name=""/>
        <p:cNvGrpSpPr/>
        <p:nvPr/>
      </p:nvGrpSpPr>
      <p:grpSpPr>
        <a:xfrm>
          <a:off x="0" y="0"/>
          <a:ext cx="0" cy="0"/>
          <a:chOff x="0" y="0"/>
          <a:chExt cx="0" cy="0"/>
        </a:xfrm>
      </p:grpSpPr>
      <p:grpSp>
        <p:nvGrpSpPr>
          <p:cNvPr id="2" name="Group 2"/>
          <p:cNvGrpSpPr/>
          <p:nvPr/>
        </p:nvGrpSpPr>
        <p:grpSpPr>
          <a:xfrm>
            <a:off x="379705" y="333297"/>
            <a:ext cx="17451709" cy="9620406"/>
            <a:chOff x="0" y="0"/>
            <a:chExt cx="23268945" cy="12827209"/>
          </a:xfrm>
        </p:grpSpPr>
        <p:grpSp>
          <p:nvGrpSpPr>
            <p:cNvPr id="3" name="Group 3"/>
            <p:cNvGrpSpPr/>
            <p:nvPr/>
          </p:nvGrpSpPr>
          <p:grpSpPr>
            <a:xfrm>
              <a:off x="0" y="0"/>
              <a:ext cx="23268945" cy="12827209"/>
              <a:chOff x="0" y="0"/>
              <a:chExt cx="6619526" cy="3649071"/>
            </a:xfrm>
          </p:grpSpPr>
          <p:sp>
            <p:nvSpPr>
              <p:cNvPr id="4" name="Freeform 4"/>
              <p:cNvSpPr/>
              <p:nvPr/>
            </p:nvSpPr>
            <p:spPr>
              <a:xfrm>
                <a:off x="0" y="0"/>
                <a:ext cx="6619526" cy="3649071"/>
              </a:xfrm>
              <a:custGeom>
                <a:avLst/>
                <a:gdLst/>
                <a:ahLst/>
                <a:cxnLst/>
                <a:rect l="l" t="t" r="r" b="b"/>
                <a:pathLst>
                  <a:path w="6619526" h="3649071">
                    <a:moveTo>
                      <a:pt x="0" y="0"/>
                    </a:moveTo>
                    <a:lnTo>
                      <a:pt x="6619526" y="0"/>
                    </a:lnTo>
                    <a:lnTo>
                      <a:pt x="6619526" y="3649071"/>
                    </a:lnTo>
                    <a:lnTo>
                      <a:pt x="0" y="3649071"/>
                    </a:lnTo>
                    <a:close/>
                  </a:path>
                </a:pathLst>
              </a:custGeom>
              <a:solidFill>
                <a:srgbClr val="000000">
                  <a:alpha val="0"/>
                </a:srgbClr>
              </a:solidFill>
              <a:ln w="66675" cap="sq">
                <a:solidFill>
                  <a:srgbClr val="508484"/>
                </a:solidFill>
                <a:prstDash val="solid"/>
                <a:miter/>
              </a:ln>
            </p:spPr>
          </p:sp>
          <p:sp>
            <p:nvSpPr>
              <p:cNvPr id="5" name="TextBox 5"/>
              <p:cNvSpPr txBox="1"/>
              <p:nvPr/>
            </p:nvSpPr>
            <p:spPr>
              <a:xfrm>
                <a:off x="0" y="-28575"/>
                <a:ext cx="6619526" cy="3677646"/>
              </a:xfrm>
              <a:prstGeom prst="rect">
                <a:avLst/>
              </a:prstGeom>
            </p:spPr>
            <p:txBody>
              <a:bodyPr lIns="48876" tIns="48876" rIns="48876" bIns="48876" rtlCol="0" anchor="ctr"/>
              <a:lstStyle/>
              <a:p>
                <a:pPr algn="ctr">
                  <a:lnSpc>
                    <a:spcPts val="2344"/>
                  </a:lnSpc>
                </a:pPr>
                <a:endParaRPr/>
              </a:p>
            </p:txBody>
          </p:sp>
        </p:grpSp>
        <p:grpSp>
          <p:nvGrpSpPr>
            <p:cNvPr id="6" name="Group 6"/>
            <p:cNvGrpSpPr/>
            <p:nvPr/>
          </p:nvGrpSpPr>
          <p:grpSpPr>
            <a:xfrm>
              <a:off x="293149" y="293179"/>
              <a:ext cx="22662658" cy="12194998"/>
              <a:chOff x="0" y="0"/>
              <a:chExt cx="6447050" cy="3469221"/>
            </a:xfrm>
          </p:grpSpPr>
          <p:sp>
            <p:nvSpPr>
              <p:cNvPr id="7" name="Freeform 7"/>
              <p:cNvSpPr/>
              <p:nvPr/>
            </p:nvSpPr>
            <p:spPr>
              <a:xfrm>
                <a:off x="0" y="0"/>
                <a:ext cx="6447050" cy="3469221"/>
              </a:xfrm>
              <a:custGeom>
                <a:avLst/>
                <a:gdLst/>
                <a:ahLst/>
                <a:cxnLst/>
                <a:rect l="l" t="t" r="r" b="b"/>
                <a:pathLst>
                  <a:path w="6447050" h="3469221">
                    <a:moveTo>
                      <a:pt x="0" y="0"/>
                    </a:moveTo>
                    <a:lnTo>
                      <a:pt x="6447050" y="0"/>
                    </a:lnTo>
                    <a:lnTo>
                      <a:pt x="6447050" y="3469221"/>
                    </a:lnTo>
                    <a:lnTo>
                      <a:pt x="0" y="3469221"/>
                    </a:lnTo>
                    <a:close/>
                  </a:path>
                </a:pathLst>
              </a:custGeom>
              <a:solidFill>
                <a:srgbClr val="000000">
                  <a:alpha val="0"/>
                </a:srgbClr>
              </a:solidFill>
              <a:ln w="66675" cap="sq">
                <a:solidFill>
                  <a:srgbClr val="7CBBBB"/>
                </a:solidFill>
                <a:prstDash val="solid"/>
                <a:miter/>
              </a:ln>
            </p:spPr>
          </p:sp>
          <p:sp>
            <p:nvSpPr>
              <p:cNvPr id="8" name="TextBox 8"/>
              <p:cNvSpPr txBox="1"/>
              <p:nvPr/>
            </p:nvSpPr>
            <p:spPr>
              <a:xfrm>
                <a:off x="0" y="-28575"/>
                <a:ext cx="6447050" cy="3497796"/>
              </a:xfrm>
              <a:prstGeom prst="rect">
                <a:avLst/>
              </a:prstGeom>
            </p:spPr>
            <p:txBody>
              <a:bodyPr lIns="48876" tIns="48876" rIns="48876" bIns="48876" rtlCol="0" anchor="ctr"/>
              <a:lstStyle/>
              <a:p>
                <a:pPr algn="ctr">
                  <a:lnSpc>
                    <a:spcPts val="2344"/>
                  </a:lnSpc>
                </a:pPr>
                <a:endParaRPr/>
              </a:p>
            </p:txBody>
          </p:sp>
        </p:grpSp>
        <p:grpSp>
          <p:nvGrpSpPr>
            <p:cNvPr id="9" name="Group 9"/>
            <p:cNvGrpSpPr/>
            <p:nvPr/>
          </p:nvGrpSpPr>
          <p:grpSpPr>
            <a:xfrm>
              <a:off x="675815" y="689359"/>
              <a:ext cx="21959466" cy="11434829"/>
              <a:chOff x="0" y="0"/>
              <a:chExt cx="6247007" cy="3252969"/>
            </a:xfrm>
          </p:grpSpPr>
          <p:sp>
            <p:nvSpPr>
              <p:cNvPr id="10" name="Freeform 10"/>
              <p:cNvSpPr/>
              <p:nvPr/>
            </p:nvSpPr>
            <p:spPr>
              <a:xfrm>
                <a:off x="0" y="0"/>
                <a:ext cx="6247007" cy="3252968"/>
              </a:xfrm>
              <a:custGeom>
                <a:avLst/>
                <a:gdLst/>
                <a:ahLst/>
                <a:cxnLst/>
                <a:rect l="l" t="t" r="r" b="b"/>
                <a:pathLst>
                  <a:path w="6247007" h="3252968">
                    <a:moveTo>
                      <a:pt x="0" y="0"/>
                    </a:moveTo>
                    <a:lnTo>
                      <a:pt x="6247007" y="0"/>
                    </a:lnTo>
                    <a:lnTo>
                      <a:pt x="6247007" y="3252968"/>
                    </a:lnTo>
                    <a:lnTo>
                      <a:pt x="0" y="3252968"/>
                    </a:lnTo>
                    <a:close/>
                  </a:path>
                </a:pathLst>
              </a:custGeom>
              <a:solidFill>
                <a:srgbClr val="000000">
                  <a:alpha val="0"/>
                </a:srgbClr>
              </a:solidFill>
              <a:ln w="66675" cap="sq">
                <a:solidFill>
                  <a:srgbClr val="B5EFE3"/>
                </a:solidFill>
                <a:prstDash val="solid"/>
                <a:miter/>
              </a:ln>
            </p:spPr>
          </p:sp>
          <p:sp>
            <p:nvSpPr>
              <p:cNvPr id="11" name="TextBox 11"/>
              <p:cNvSpPr txBox="1"/>
              <p:nvPr/>
            </p:nvSpPr>
            <p:spPr>
              <a:xfrm>
                <a:off x="0" y="-28575"/>
                <a:ext cx="6247007" cy="3281544"/>
              </a:xfrm>
              <a:prstGeom prst="rect">
                <a:avLst/>
              </a:prstGeom>
            </p:spPr>
            <p:txBody>
              <a:bodyPr lIns="48876" tIns="48876" rIns="48876" bIns="48876" rtlCol="0" anchor="ctr"/>
              <a:lstStyle/>
              <a:p>
                <a:pPr algn="ctr">
                  <a:lnSpc>
                    <a:spcPts val="2344"/>
                  </a:lnSpc>
                </a:pPr>
                <a:endParaRPr/>
              </a:p>
            </p:txBody>
          </p:sp>
        </p:grpSp>
        <p:grpSp>
          <p:nvGrpSpPr>
            <p:cNvPr id="12" name="Group 12"/>
            <p:cNvGrpSpPr/>
            <p:nvPr/>
          </p:nvGrpSpPr>
          <p:grpSpPr>
            <a:xfrm>
              <a:off x="0" y="0"/>
              <a:ext cx="4114800" cy="12827209"/>
              <a:chOff x="0" y="0"/>
              <a:chExt cx="812800" cy="2533770"/>
            </a:xfrm>
          </p:grpSpPr>
          <p:sp>
            <p:nvSpPr>
              <p:cNvPr id="13" name="Freeform 13"/>
              <p:cNvSpPr/>
              <p:nvPr/>
            </p:nvSpPr>
            <p:spPr>
              <a:xfrm>
                <a:off x="0" y="0"/>
                <a:ext cx="812800" cy="2533770"/>
              </a:xfrm>
              <a:custGeom>
                <a:avLst/>
                <a:gdLst/>
                <a:ahLst/>
                <a:cxnLst/>
                <a:rect l="l" t="t" r="r" b="b"/>
                <a:pathLst>
                  <a:path w="812800" h="2533770">
                    <a:moveTo>
                      <a:pt x="0" y="0"/>
                    </a:moveTo>
                    <a:lnTo>
                      <a:pt x="812800" y="0"/>
                    </a:lnTo>
                    <a:lnTo>
                      <a:pt x="812800" y="2533770"/>
                    </a:lnTo>
                    <a:lnTo>
                      <a:pt x="0" y="2533770"/>
                    </a:lnTo>
                    <a:close/>
                  </a:path>
                </a:pathLst>
              </a:custGeom>
              <a:solidFill>
                <a:srgbClr val="508484"/>
              </a:solidFill>
            </p:spPr>
          </p:sp>
          <p:sp>
            <p:nvSpPr>
              <p:cNvPr id="14" name="TextBox 14"/>
              <p:cNvSpPr txBox="1"/>
              <p:nvPr/>
            </p:nvSpPr>
            <p:spPr>
              <a:xfrm>
                <a:off x="0" y="-28575"/>
                <a:ext cx="812800" cy="2562345"/>
              </a:xfrm>
              <a:prstGeom prst="rect">
                <a:avLst/>
              </a:prstGeom>
            </p:spPr>
            <p:txBody>
              <a:bodyPr lIns="50800" tIns="50800" rIns="50800" bIns="50800" rtlCol="0" anchor="ctr"/>
              <a:lstStyle/>
              <a:p>
                <a:pPr algn="ctr">
                  <a:lnSpc>
                    <a:spcPts val="2344"/>
                  </a:lnSpc>
                </a:pPr>
                <a:endParaRPr/>
              </a:p>
            </p:txBody>
          </p:sp>
        </p:grpSp>
        <p:grpSp>
          <p:nvGrpSpPr>
            <p:cNvPr id="15" name="Group 15"/>
            <p:cNvGrpSpPr/>
            <p:nvPr/>
          </p:nvGrpSpPr>
          <p:grpSpPr>
            <a:xfrm>
              <a:off x="260545" y="317890"/>
              <a:ext cx="4114800" cy="12139068"/>
              <a:chOff x="0" y="0"/>
              <a:chExt cx="812800" cy="2397841"/>
            </a:xfrm>
          </p:grpSpPr>
          <p:sp>
            <p:nvSpPr>
              <p:cNvPr id="16" name="Freeform 16"/>
              <p:cNvSpPr/>
              <p:nvPr/>
            </p:nvSpPr>
            <p:spPr>
              <a:xfrm>
                <a:off x="0" y="0"/>
                <a:ext cx="812800" cy="2397841"/>
              </a:xfrm>
              <a:custGeom>
                <a:avLst/>
                <a:gdLst/>
                <a:ahLst/>
                <a:cxnLst/>
                <a:rect l="l" t="t" r="r" b="b"/>
                <a:pathLst>
                  <a:path w="812800" h="2397841">
                    <a:moveTo>
                      <a:pt x="0" y="0"/>
                    </a:moveTo>
                    <a:lnTo>
                      <a:pt x="812800" y="0"/>
                    </a:lnTo>
                    <a:lnTo>
                      <a:pt x="812800" y="2397841"/>
                    </a:lnTo>
                    <a:lnTo>
                      <a:pt x="0" y="2397841"/>
                    </a:lnTo>
                    <a:close/>
                  </a:path>
                </a:pathLst>
              </a:custGeom>
              <a:solidFill>
                <a:srgbClr val="7CBBBB"/>
              </a:solidFill>
            </p:spPr>
          </p:sp>
          <p:sp>
            <p:nvSpPr>
              <p:cNvPr id="17" name="TextBox 17"/>
              <p:cNvSpPr txBox="1"/>
              <p:nvPr/>
            </p:nvSpPr>
            <p:spPr>
              <a:xfrm>
                <a:off x="0" y="-28575"/>
                <a:ext cx="812800" cy="2426416"/>
              </a:xfrm>
              <a:prstGeom prst="rect">
                <a:avLst/>
              </a:prstGeom>
            </p:spPr>
            <p:txBody>
              <a:bodyPr lIns="50800" tIns="50800" rIns="50800" bIns="50800" rtlCol="0" anchor="ctr"/>
              <a:lstStyle/>
              <a:p>
                <a:pPr algn="ctr">
                  <a:lnSpc>
                    <a:spcPts val="2344"/>
                  </a:lnSpc>
                </a:pPr>
                <a:endParaRPr/>
              </a:p>
            </p:txBody>
          </p:sp>
        </p:grpSp>
        <p:grpSp>
          <p:nvGrpSpPr>
            <p:cNvPr id="18" name="Group 18"/>
            <p:cNvGrpSpPr/>
            <p:nvPr/>
          </p:nvGrpSpPr>
          <p:grpSpPr>
            <a:xfrm>
              <a:off x="607108" y="689043"/>
              <a:ext cx="4172145" cy="11422256"/>
              <a:chOff x="0" y="0"/>
              <a:chExt cx="824127" cy="2256248"/>
            </a:xfrm>
          </p:grpSpPr>
          <p:sp>
            <p:nvSpPr>
              <p:cNvPr id="19" name="Freeform 19"/>
              <p:cNvSpPr/>
              <p:nvPr/>
            </p:nvSpPr>
            <p:spPr>
              <a:xfrm>
                <a:off x="0" y="0"/>
                <a:ext cx="824127" cy="2256248"/>
              </a:xfrm>
              <a:custGeom>
                <a:avLst/>
                <a:gdLst/>
                <a:ahLst/>
                <a:cxnLst/>
                <a:rect l="l" t="t" r="r" b="b"/>
                <a:pathLst>
                  <a:path w="824127" h="2256248">
                    <a:moveTo>
                      <a:pt x="0" y="0"/>
                    </a:moveTo>
                    <a:lnTo>
                      <a:pt x="824127" y="0"/>
                    </a:lnTo>
                    <a:lnTo>
                      <a:pt x="824127" y="2256248"/>
                    </a:lnTo>
                    <a:lnTo>
                      <a:pt x="0" y="2256248"/>
                    </a:lnTo>
                    <a:close/>
                  </a:path>
                </a:pathLst>
              </a:custGeom>
              <a:solidFill>
                <a:srgbClr val="B5EFE3"/>
              </a:solidFill>
            </p:spPr>
          </p:sp>
          <p:sp>
            <p:nvSpPr>
              <p:cNvPr id="20" name="TextBox 20"/>
              <p:cNvSpPr txBox="1"/>
              <p:nvPr/>
            </p:nvSpPr>
            <p:spPr>
              <a:xfrm>
                <a:off x="0" y="-28575"/>
                <a:ext cx="824127" cy="2284823"/>
              </a:xfrm>
              <a:prstGeom prst="rect">
                <a:avLst/>
              </a:prstGeom>
            </p:spPr>
            <p:txBody>
              <a:bodyPr lIns="50800" tIns="50800" rIns="50800" bIns="50800" rtlCol="0" anchor="ctr"/>
              <a:lstStyle/>
              <a:p>
                <a:pPr algn="ctr">
                  <a:lnSpc>
                    <a:spcPts val="2344"/>
                  </a:lnSpc>
                </a:pPr>
                <a:endParaRPr/>
              </a:p>
            </p:txBody>
          </p:sp>
        </p:grpSp>
      </p:grpSp>
      <p:sp>
        <p:nvSpPr>
          <p:cNvPr id="21" name="TextBox 21"/>
          <p:cNvSpPr txBox="1"/>
          <p:nvPr/>
        </p:nvSpPr>
        <p:spPr>
          <a:xfrm>
            <a:off x="5481568" y="2278683"/>
            <a:ext cx="10917247" cy="1014761"/>
          </a:xfrm>
          <a:prstGeom prst="rect">
            <a:avLst/>
          </a:prstGeom>
        </p:spPr>
        <p:txBody>
          <a:bodyPr lIns="0" tIns="0" rIns="0" bIns="0" rtlCol="0" anchor="t">
            <a:spAutoFit/>
          </a:bodyPr>
          <a:lstStyle/>
          <a:p>
            <a:pPr algn="l">
              <a:lnSpc>
                <a:spcPts val="7889"/>
              </a:lnSpc>
            </a:pPr>
            <a:r>
              <a:rPr lang="en-US" sz="6920" b="1" spc="2228">
                <a:solidFill>
                  <a:srgbClr val="27403B"/>
                </a:solidFill>
                <a:latin typeface="Raleway Heavy"/>
                <a:ea typeface="Raleway Heavy"/>
                <a:cs typeface="Raleway Heavy"/>
                <a:sym typeface="Raleway Heavy"/>
              </a:rPr>
              <a:t>MODELO</a:t>
            </a:r>
          </a:p>
        </p:txBody>
      </p:sp>
      <p:sp>
        <p:nvSpPr>
          <p:cNvPr id="22" name="TextBox 22"/>
          <p:cNvSpPr txBox="1"/>
          <p:nvPr/>
        </p:nvSpPr>
        <p:spPr>
          <a:xfrm>
            <a:off x="4759161" y="3686930"/>
            <a:ext cx="8769677" cy="1708357"/>
          </a:xfrm>
          <a:prstGeom prst="rect">
            <a:avLst/>
          </a:prstGeom>
        </p:spPr>
        <p:txBody>
          <a:bodyPr lIns="0" tIns="0" rIns="0" bIns="0" rtlCol="0" anchor="t">
            <a:spAutoFit/>
          </a:bodyPr>
          <a:lstStyle/>
          <a:p>
            <a:pPr algn="l">
              <a:lnSpc>
                <a:spcPts val="4635"/>
              </a:lnSpc>
            </a:pPr>
            <a:r>
              <a:rPr lang="en-US" sz="3009">
                <a:solidFill>
                  <a:srgbClr val="000000"/>
                </a:solidFill>
                <a:latin typeface="Garet"/>
                <a:ea typeface="Garet"/>
                <a:cs typeface="Garet"/>
                <a:sym typeface="Garet"/>
              </a:rPr>
              <a:t>El modelo consiste en estimar si se toma realmente 15 minutos en llegar, ya que, es el tiempo estimado según fuentes oficiales.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FFE"/>
        </a:solidFill>
        <a:effectLst/>
      </p:bgPr>
    </p:bg>
    <p:spTree>
      <p:nvGrpSpPr>
        <p:cNvPr id="1" name=""/>
        <p:cNvGrpSpPr/>
        <p:nvPr/>
      </p:nvGrpSpPr>
      <p:grpSpPr>
        <a:xfrm>
          <a:off x="0" y="0"/>
          <a:ext cx="0" cy="0"/>
          <a:chOff x="0" y="0"/>
          <a:chExt cx="0" cy="0"/>
        </a:xfrm>
      </p:grpSpPr>
      <p:grpSp>
        <p:nvGrpSpPr>
          <p:cNvPr id="2" name="Group 2"/>
          <p:cNvGrpSpPr/>
          <p:nvPr/>
        </p:nvGrpSpPr>
        <p:grpSpPr>
          <a:xfrm>
            <a:off x="379705" y="333297"/>
            <a:ext cx="17451709" cy="9620406"/>
            <a:chOff x="0" y="0"/>
            <a:chExt cx="23268945" cy="12827209"/>
          </a:xfrm>
        </p:grpSpPr>
        <p:grpSp>
          <p:nvGrpSpPr>
            <p:cNvPr id="3" name="Group 3"/>
            <p:cNvGrpSpPr/>
            <p:nvPr/>
          </p:nvGrpSpPr>
          <p:grpSpPr>
            <a:xfrm>
              <a:off x="0" y="0"/>
              <a:ext cx="23268945" cy="12827209"/>
              <a:chOff x="0" y="0"/>
              <a:chExt cx="6619526" cy="3649071"/>
            </a:xfrm>
          </p:grpSpPr>
          <p:sp>
            <p:nvSpPr>
              <p:cNvPr id="4" name="Freeform 4"/>
              <p:cNvSpPr/>
              <p:nvPr/>
            </p:nvSpPr>
            <p:spPr>
              <a:xfrm>
                <a:off x="0" y="0"/>
                <a:ext cx="6619526" cy="3649071"/>
              </a:xfrm>
              <a:custGeom>
                <a:avLst/>
                <a:gdLst/>
                <a:ahLst/>
                <a:cxnLst/>
                <a:rect l="l" t="t" r="r" b="b"/>
                <a:pathLst>
                  <a:path w="6619526" h="3649071">
                    <a:moveTo>
                      <a:pt x="0" y="0"/>
                    </a:moveTo>
                    <a:lnTo>
                      <a:pt x="6619526" y="0"/>
                    </a:lnTo>
                    <a:lnTo>
                      <a:pt x="6619526" y="3649071"/>
                    </a:lnTo>
                    <a:lnTo>
                      <a:pt x="0" y="3649071"/>
                    </a:lnTo>
                    <a:close/>
                  </a:path>
                </a:pathLst>
              </a:custGeom>
              <a:solidFill>
                <a:srgbClr val="000000">
                  <a:alpha val="0"/>
                </a:srgbClr>
              </a:solidFill>
              <a:ln w="66675" cap="sq">
                <a:solidFill>
                  <a:srgbClr val="508484"/>
                </a:solidFill>
                <a:prstDash val="solid"/>
                <a:miter/>
              </a:ln>
            </p:spPr>
          </p:sp>
          <p:sp>
            <p:nvSpPr>
              <p:cNvPr id="5" name="TextBox 5"/>
              <p:cNvSpPr txBox="1"/>
              <p:nvPr/>
            </p:nvSpPr>
            <p:spPr>
              <a:xfrm>
                <a:off x="0" y="-28575"/>
                <a:ext cx="6619526" cy="3677646"/>
              </a:xfrm>
              <a:prstGeom prst="rect">
                <a:avLst/>
              </a:prstGeom>
            </p:spPr>
            <p:txBody>
              <a:bodyPr lIns="48876" tIns="48876" rIns="48876" bIns="48876" rtlCol="0" anchor="ctr"/>
              <a:lstStyle/>
              <a:p>
                <a:pPr algn="ctr">
                  <a:lnSpc>
                    <a:spcPts val="2344"/>
                  </a:lnSpc>
                </a:pPr>
                <a:endParaRPr/>
              </a:p>
            </p:txBody>
          </p:sp>
        </p:grpSp>
        <p:grpSp>
          <p:nvGrpSpPr>
            <p:cNvPr id="6" name="Group 6"/>
            <p:cNvGrpSpPr/>
            <p:nvPr/>
          </p:nvGrpSpPr>
          <p:grpSpPr>
            <a:xfrm>
              <a:off x="293149" y="293179"/>
              <a:ext cx="22662658" cy="12194998"/>
              <a:chOff x="0" y="0"/>
              <a:chExt cx="6447050" cy="3469221"/>
            </a:xfrm>
          </p:grpSpPr>
          <p:sp>
            <p:nvSpPr>
              <p:cNvPr id="7" name="Freeform 7"/>
              <p:cNvSpPr/>
              <p:nvPr/>
            </p:nvSpPr>
            <p:spPr>
              <a:xfrm>
                <a:off x="0" y="0"/>
                <a:ext cx="6447050" cy="3469221"/>
              </a:xfrm>
              <a:custGeom>
                <a:avLst/>
                <a:gdLst/>
                <a:ahLst/>
                <a:cxnLst/>
                <a:rect l="l" t="t" r="r" b="b"/>
                <a:pathLst>
                  <a:path w="6447050" h="3469221">
                    <a:moveTo>
                      <a:pt x="0" y="0"/>
                    </a:moveTo>
                    <a:lnTo>
                      <a:pt x="6447050" y="0"/>
                    </a:lnTo>
                    <a:lnTo>
                      <a:pt x="6447050" y="3469221"/>
                    </a:lnTo>
                    <a:lnTo>
                      <a:pt x="0" y="3469221"/>
                    </a:lnTo>
                    <a:close/>
                  </a:path>
                </a:pathLst>
              </a:custGeom>
              <a:solidFill>
                <a:srgbClr val="000000">
                  <a:alpha val="0"/>
                </a:srgbClr>
              </a:solidFill>
              <a:ln w="66675" cap="sq">
                <a:solidFill>
                  <a:srgbClr val="7CBBBB"/>
                </a:solidFill>
                <a:prstDash val="solid"/>
                <a:miter/>
              </a:ln>
            </p:spPr>
          </p:sp>
          <p:sp>
            <p:nvSpPr>
              <p:cNvPr id="8" name="TextBox 8"/>
              <p:cNvSpPr txBox="1"/>
              <p:nvPr/>
            </p:nvSpPr>
            <p:spPr>
              <a:xfrm>
                <a:off x="0" y="-28575"/>
                <a:ext cx="6447050" cy="3497796"/>
              </a:xfrm>
              <a:prstGeom prst="rect">
                <a:avLst/>
              </a:prstGeom>
            </p:spPr>
            <p:txBody>
              <a:bodyPr lIns="48876" tIns="48876" rIns="48876" bIns="48876" rtlCol="0" anchor="ctr"/>
              <a:lstStyle/>
              <a:p>
                <a:pPr algn="ctr">
                  <a:lnSpc>
                    <a:spcPts val="2344"/>
                  </a:lnSpc>
                </a:pPr>
                <a:endParaRPr/>
              </a:p>
            </p:txBody>
          </p:sp>
        </p:grpSp>
        <p:grpSp>
          <p:nvGrpSpPr>
            <p:cNvPr id="9" name="Group 9"/>
            <p:cNvGrpSpPr/>
            <p:nvPr/>
          </p:nvGrpSpPr>
          <p:grpSpPr>
            <a:xfrm>
              <a:off x="675815" y="689359"/>
              <a:ext cx="21959466" cy="11434829"/>
              <a:chOff x="0" y="0"/>
              <a:chExt cx="6247007" cy="3252969"/>
            </a:xfrm>
          </p:grpSpPr>
          <p:sp>
            <p:nvSpPr>
              <p:cNvPr id="10" name="Freeform 10"/>
              <p:cNvSpPr/>
              <p:nvPr/>
            </p:nvSpPr>
            <p:spPr>
              <a:xfrm>
                <a:off x="0" y="0"/>
                <a:ext cx="6247007" cy="3252968"/>
              </a:xfrm>
              <a:custGeom>
                <a:avLst/>
                <a:gdLst/>
                <a:ahLst/>
                <a:cxnLst/>
                <a:rect l="l" t="t" r="r" b="b"/>
                <a:pathLst>
                  <a:path w="6247007" h="3252968">
                    <a:moveTo>
                      <a:pt x="0" y="0"/>
                    </a:moveTo>
                    <a:lnTo>
                      <a:pt x="6247007" y="0"/>
                    </a:lnTo>
                    <a:lnTo>
                      <a:pt x="6247007" y="3252968"/>
                    </a:lnTo>
                    <a:lnTo>
                      <a:pt x="0" y="3252968"/>
                    </a:lnTo>
                    <a:close/>
                  </a:path>
                </a:pathLst>
              </a:custGeom>
              <a:solidFill>
                <a:srgbClr val="000000">
                  <a:alpha val="0"/>
                </a:srgbClr>
              </a:solidFill>
              <a:ln w="66675" cap="sq">
                <a:solidFill>
                  <a:srgbClr val="B5EFE3"/>
                </a:solidFill>
                <a:prstDash val="solid"/>
                <a:miter/>
              </a:ln>
            </p:spPr>
          </p:sp>
          <p:sp>
            <p:nvSpPr>
              <p:cNvPr id="11" name="TextBox 11"/>
              <p:cNvSpPr txBox="1"/>
              <p:nvPr/>
            </p:nvSpPr>
            <p:spPr>
              <a:xfrm>
                <a:off x="0" y="-28575"/>
                <a:ext cx="6247007" cy="3281544"/>
              </a:xfrm>
              <a:prstGeom prst="rect">
                <a:avLst/>
              </a:prstGeom>
            </p:spPr>
            <p:txBody>
              <a:bodyPr lIns="48876" tIns="48876" rIns="48876" bIns="48876" rtlCol="0" anchor="ctr"/>
              <a:lstStyle/>
              <a:p>
                <a:pPr algn="ctr">
                  <a:lnSpc>
                    <a:spcPts val="2344"/>
                  </a:lnSpc>
                </a:pPr>
                <a:endParaRPr/>
              </a:p>
            </p:txBody>
          </p:sp>
        </p:grpSp>
        <p:grpSp>
          <p:nvGrpSpPr>
            <p:cNvPr id="12" name="Group 12"/>
            <p:cNvGrpSpPr/>
            <p:nvPr/>
          </p:nvGrpSpPr>
          <p:grpSpPr>
            <a:xfrm>
              <a:off x="0" y="0"/>
              <a:ext cx="4114800" cy="12827209"/>
              <a:chOff x="0" y="0"/>
              <a:chExt cx="812800" cy="2533770"/>
            </a:xfrm>
          </p:grpSpPr>
          <p:sp>
            <p:nvSpPr>
              <p:cNvPr id="13" name="Freeform 13"/>
              <p:cNvSpPr/>
              <p:nvPr/>
            </p:nvSpPr>
            <p:spPr>
              <a:xfrm>
                <a:off x="0" y="0"/>
                <a:ext cx="812800" cy="2533770"/>
              </a:xfrm>
              <a:custGeom>
                <a:avLst/>
                <a:gdLst/>
                <a:ahLst/>
                <a:cxnLst/>
                <a:rect l="l" t="t" r="r" b="b"/>
                <a:pathLst>
                  <a:path w="812800" h="2533770">
                    <a:moveTo>
                      <a:pt x="0" y="0"/>
                    </a:moveTo>
                    <a:lnTo>
                      <a:pt x="812800" y="0"/>
                    </a:lnTo>
                    <a:lnTo>
                      <a:pt x="812800" y="2533770"/>
                    </a:lnTo>
                    <a:lnTo>
                      <a:pt x="0" y="2533770"/>
                    </a:lnTo>
                    <a:close/>
                  </a:path>
                </a:pathLst>
              </a:custGeom>
              <a:solidFill>
                <a:srgbClr val="508484"/>
              </a:solidFill>
            </p:spPr>
          </p:sp>
          <p:sp>
            <p:nvSpPr>
              <p:cNvPr id="14" name="TextBox 14"/>
              <p:cNvSpPr txBox="1"/>
              <p:nvPr/>
            </p:nvSpPr>
            <p:spPr>
              <a:xfrm>
                <a:off x="0" y="-28575"/>
                <a:ext cx="812800" cy="2562345"/>
              </a:xfrm>
              <a:prstGeom prst="rect">
                <a:avLst/>
              </a:prstGeom>
            </p:spPr>
            <p:txBody>
              <a:bodyPr lIns="50800" tIns="50800" rIns="50800" bIns="50800" rtlCol="0" anchor="ctr"/>
              <a:lstStyle/>
              <a:p>
                <a:pPr algn="ctr">
                  <a:lnSpc>
                    <a:spcPts val="2344"/>
                  </a:lnSpc>
                </a:pPr>
                <a:endParaRPr/>
              </a:p>
            </p:txBody>
          </p:sp>
        </p:grpSp>
        <p:grpSp>
          <p:nvGrpSpPr>
            <p:cNvPr id="15" name="Group 15"/>
            <p:cNvGrpSpPr/>
            <p:nvPr/>
          </p:nvGrpSpPr>
          <p:grpSpPr>
            <a:xfrm>
              <a:off x="260545" y="317890"/>
              <a:ext cx="4114800" cy="12139068"/>
              <a:chOff x="0" y="0"/>
              <a:chExt cx="812800" cy="2397841"/>
            </a:xfrm>
          </p:grpSpPr>
          <p:sp>
            <p:nvSpPr>
              <p:cNvPr id="16" name="Freeform 16"/>
              <p:cNvSpPr/>
              <p:nvPr/>
            </p:nvSpPr>
            <p:spPr>
              <a:xfrm>
                <a:off x="0" y="0"/>
                <a:ext cx="812800" cy="2397841"/>
              </a:xfrm>
              <a:custGeom>
                <a:avLst/>
                <a:gdLst/>
                <a:ahLst/>
                <a:cxnLst/>
                <a:rect l="l" t="t" r="r" b="b"/>
                <a:pathLst>
                  <a:path w="812800" h="2397841">
                    <a:moveTo>
                      <a:pt x="0" y="0"/>
                    </a:moveTo>
                    <a:lnTo>
                      <a:pt x="812800" y="0"/>
                    </a:lnTo>
                    <a:lnTo>
                      <a:pt x="812800" y="2397841"/>
                    </a:lnTo>
                    <a:lnTo>
                      <a:pt x="0" y="2397841"/>
                    </a:lnTo>
                    <a:close/>
                  </a:path>
                </a:pathLst>
              </a:custGeom>
              <a:solidFill>
                <a:srgbClr val="7CBBBB"/>
              </a:solidFill>
            </p:spPr>
          </p:sp>
          <p:sp>
            <p:nvSpPr>
              <p:cNvPr id="17" name="TextBox 17"/>
              <p:cNvSpPr txBox="1"/>
              <p:nvPr/>
            </p:nvSpPr>
            <p:spPr>
              <a:xfrm>
                <a:off x="0" y="-28575"/>
                <a:ext cx="812800" cy="2426416"/>
              </a:xfrm>
              <a:prstGeom prst="rect">
                <a:avLst/>
              </a:prstGeom>
            </p:spPr>
            <p:txBody>
              <a:bodyPr lIns="50800" tIns="50800" rIns="50800" bIns="50800" rtlCol="0" anchor="ctr"/>
              <a:lstStyle/>
              <a:p>
                <a:pPr algn="ctr">
                  <a:lnSpc>
                    <a:spcPts val="2344"/>
                  </a:lnSpc>
                </a:pPr>
                <a:endParaRPr/>
              </a:p>
            </p:txBody>
          </p:sp>
        </p:grpSp>
        <p:grpSp>
          <p:nvGrpSpPr>
            <p:cNvPr id="18" name="Group 18"/>
            <p:cNvGrpSpPr/>
            <p:nvPr/>
          </p:nvGrpSpPr>
          <p:grpSpPr>
            <a:xfrm>
              <a:off x="607108" y="689043"/>
              <a:ext cx="4172145" cy="11422256"/>
              <a:chOff x="0" y="0"/>
              <a:chExt cx="824127" cy="2256248"/>
            </a:xfrm>
          </p:grpSpPr>
          <p:sp>
            <p:nvSpPr>
              <p:cNvPr id="19" name="Freeform 19"/>
              <p:cNvSpPr/>
              <p:nvPr/>
            </p:nvSpPr>
            <p:spPr>
              <a:xfrm>
                <a:off x="0" y="0"/>
                <a:ext cx="824127" cy="2256248"/>
              </a:xfrm>
              <a:custGeom>
                <a:avLst/>
                <a:gdLst/>
                <a:ahLst/>
                <a:cxnLst/>
                <a:rect l="l" t="t" r="r" b="b"/>
                <a:pathLst>
                  <a:path w="824127" h="2256248">
                    <a:moveTo>
                      <a:pt x="0" y="0"/>
                    </a:moveTo>
                    <a:lnTo>
                      <a:pt x="824127" y="0"/>
                    </a:lnTo>
                    <a:lnTo>
                      <a:pt x="824127" y="2256248"/>
                    </a:lnTo>
                    <a:lnTo>
                      <a:pt x="0" y="2256248"/>
                    </a:lnTo>
                    <a:close/>
                  </a:path>
                </a:pathLst>
              </a:custGeom>
              <a:solidFill>
                <a:srgbClr val="B5EFE3"/>
              </a:solidFill>
            </p:spPr>
          </p:sp>
          <p:sp>
            <p:nvSpPr>
              <p:cNvPr id="20" name="TextBox 20"/>
              <p:cNvSpPr txBox="1"/>
              <p:nvPr/>
            </p:nvSpPr>
            <p:spPr>
              <a:xfrm>
                <a:off x="0" y="-28575"/>
                <a:ext cx="824127" cy="2284823"/>
              </a:xfrm>
              <a:prstGeom prst="rect">
                <a:avLst/>
              </a:prstGeom>
            </p:spPr>
            <p:txBody>
              <a:bodyPr lIns="50800" tIns="50800" rIns="50800" bIns="50800" rtlCol="0" anchor="ctr"/>
              <a:lstStyle/>
              <a:p>
                <a:pPr algn="ctr">
                  <a:lnSpc>
                    <a:spcPts val="2344"/>
                  </a:lnSpc>
                </a:pPr>
                <a:endParaRPr/>
              </a:p>
            </p:txBody>
          </p:sp>
        </p:grpSp>
      </p:grpSp>
      <p:grpSp>
        <p:nvGrpSpPr>
          <p:cNvPr id="21" name="Group 21"/>
          <p:cNvGrpSpPr/>
          <p:nvPr/>
        </p:nvGrpSpPr>
        <p:grpSpPr>
          <a:xfrm>
            <a:off x="12017392" y="3782180"/>
            <a:ext cx="4872931" cy="4872931"/>
            <a:chOff x="0" y="0"/>
            <a:chExt cx="812800" cy="812800"/>
          </a:xfrm>
        </p:grpSpPr>
        <p:sp>
          <p:nvSpPr>
            <p:cNvPr id="22" name="Freeform 22"/>
            <p:cNvSpPr/>
            <p:nvPr/>
          </p:nvSpPr>
          <p:spPr>
            <a:xfrm>
              <a:off x="0" y="0"/>
              <a:ext cx="812800" cy="812800"/>
            </a:xfrm>
            <a:custGeom>
              <a:avLst/>
              <a:gdLst/>
              <a:ahLst/>
              <a:cxnLst/>
              <a:rect l="l" t="t" r="r" b="b"/>
              <a:pathLst>
                <a:path w="812800" h="812800">
                  <a:moveTo>
                    <a:pt x="36541" y="0"/>
                  </a:moveTo>
                  <a:lnTo>
                    <a:pt x="776259" y="0"/>
                  </a:lnTo>
                  <a:cubicBezTo>
                    <a:pt x="785950" y="0"/>
                    <a:pt x="795244" y="3850"/>
                    <a:pt x="802097" y="10703"/>
                  </a:cubicBezTo>
                  <a:cubicBezTo>
                    <a:pt x="808950" y="17556"/>
                    <a:pt x="812800" y="26850"/>
                    <a:pt x="812800" y="36541"/>
                  </a:cubicBezTo>
                  <a:lnTo>
                    <a:pt x="812800" y="776259"/>
                  </a:lnTo>
                  <a:cubicBezTo>
                    <a:pt x="812800" y="785950"/>
                    <a:pt x="808950" y="795244"/>
                    <a:pt x="802097" y="802097"/>
                  </a:cubicBezTo>
                  <a:cubicBezTo>
                    <a:pt x="795244" y="808950"/>
                    <a:pt x="785950" y="812800"/>
                    <a:pt x="776259" y="812800"/>
                  </a:cubicBezTo>
                  <a:lnTo>
                    <a:pt x="36541" y="812800"/>
                  </a:lnTo>
                  <a:cubicBezTo>
                    <a:pt x="26850" y="812800"/>
                    <a:pt x="17556" y="808950"/>
                    <a:pt x="10703" y="802097"/>
                  </a:cubicBezTo>
                  <a:cubicBezTo>
                    <a:pt x="3850" y="795244"/>
                    <a:pt x="0" y="785950"/>
                    <a:pt x="0" y="776259"/>
                  </a:cubicBezTo>
                  <a:lnTo>
                    <a:pt x="0" y="36541"/>
                  </a:lnTo>
                  <a:cubicBezTo>
                    <a:pt x="0" y="26850"/>
                    <a:pt x="3850" y="17556"/>
                    <a:pt x="10703" y="10703"/>
                  </a:cubicBezTo>
                  <a:cubicBezTo>
                    <a:pt x="17556" y="3850"/>
                    <a:pt x="26850" y="0"/>
                    <a:pt x="36541" y="0"/>
                  </a:cubicBezTo>
                  <a:close/>
                </a:path>
              </a:pathLst>
            </a:custGeom>
            <a:blipFill>
              <a:blip r:embed="rId2"/>
              <a:stretch>
                <a:fillRect l="-16666" r="-16666"/>
              </a:stretch>
            </a:blipFill>
          </p:spPr>
        </p:sp>
      </p:grpSp>
      <p:sp>
        <p:nvSpPr>
          <p:cNvPr id="23" name="TextBox 23"/>
          <p:cNvSpPr txBox="1"/>
          <p:nvPr/>
        </p:nvSpPr>
        <p:spPr>
          <a:xfrm>
            <a:off x="5481568" y="2278683"/>
            <a:ext cx="10917247" cy="1014761"/>
          </a:xfrm>
          <a:prstGeom prst="rect">
            <a:avLst/>
          </a:prstGeom>
        </p:spPr>
        <p:txBody>
          <a:bodyPr lIns="0" tIns="0" rIns="0" bIns="0" rtlCol="0" anchor="t">
            <a:spAutoFit/>
          </a:bodyPr>
          <a:lstStyle/>
          <a:p>
            <a:pPr algn="l">
              <a:lnSpc>
                <a:spcPts val="7889"/>
              </a:lnSpc>
            </a:pPr>
            <a:r>
              <a:rPr lang="en-US" sz="6920" b="1" spc="2228">
                <a:solidFill>
                  <a:srgbClr val="27403B"/>
                </a:solidFill>
                <a:latin typeface="Raleway Heavy"/>
                <a:ea typeface="Raleway Heavy"/>
                <a:cs typeface="Raleway Heavy"/>
                <a:sym typeface="Raleway Heavy"/>
              </a:rPr>
              <a:t>EXPERIMENTO</a:t>
            </a:r>
          </a:p>
        </p:txBody>
      </p:sp>
      <p:sp>
        <p:nvSpPr>
          <p:cNvPr id="24" name="TextBox 24"/>
          <p:cNvSpPr txBox="1"/>
          <p:nvPr/>
        </p:nvSpPr>
        <p:spPr>
          <a:xfrm>
            <a:off x="4759161" y="3686930"/>
            <a:ext cx="6638845" cy="2289382"/>
          </a:xfrm>
          <a:prstGeom prst="rect">
            <a:avLst/>
          </a:prstGeom>
        </p:spPr>
        <p:txBody>
          <a:bodyPr lIns="0" tIns="0" rIns="0" bIns="0" rtlCol="0" anchor="t">
            <a:spAutoFit/>
          </a:bodyPr>
          <a:lstStyle/>
          <a:p>
            <a:pPr algn="just">
              <a:lnSpc>
                <a:spcPts val="4635"/>
              </a:lnSpc>
            </a:pPr>
            <a:r>
              <a:rPr lang="en-US" sz="3009">
                <a:solidFill>
                  <a:srgbClr val="000000"/>
                </a:solidFill>
                <a:latin typeface="Garet"/>
                <a:ea typeface="Garet"/>
                <a:cs typeface="Garet"/>
                <a:sym typeface="Garet"/>
              </a:rPr>
              <a:t>Así mismo, el experimento es tan simple que consiste en cronometrar el tiempo de espera estimado al llegar a una parada.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FFFE"/>
        </a:solidFill>
        <a:effectLst/>
      </p:bgPr>
    </p:bg>
    <p:spTree>
      <p:nvGrpSpPr>
        <p:cNvPr id="1" name=""/>
        <p:cNvGrpSpPr/>
        <p:nvPr/>
      </p:nvGrpSpPr>
      <p:grpSpPr>
        <a:xfrm>
          <a:off x="0" y="0"/>
          <a:ext cx="0" cy="0"/>
          <a:chOff x="0" y="0"/>
          <a:chExt cx="0" cy="0"/>
        </a:xfrm>
      </p:grpSpPr>
      <p:grpSp>
        <p:nvGrpSpPr>
          <p:cNvPr id="2" name="Group 2"/>
          <p:cNvGrpSpPr/>
          <p:nvPr/>
        </p:nvGrpSpPr>
        <p:grpSpPr>
          <a:xfrm>
            <a:off x="379705" y="333297"/>
            <a:ext cx="17451709" cy="9620406"/>
            <a:chOff x="0" y="0"/>
            <a:chExt cx="23268945" cy="12827209"/>
          </a:xfrm>
        </p:grpSpPr>
        <p:grpSp>
          <p:nvGrpSpPr>
            <p:cNvPr id="3" name="Group 3"/>
            <p:cNvGrpSpPr/>
            <p:nvPr/>
          </p:nvGrpSpPr>
          <p:grpSpPr>
            <a:xfrm>
              <a:off x="0" y="0"/>
              <a:ext cx="23268945" cy="12827209"/>
              <a:chOff x="0" y="0"/>
              <a:chExt cx="6619526" cy="3649071"/>
            </a:xfrm>
          </p:grpSpPr>
          <p:sp>
            <p:nvSpPr>
              <p:cNvPr id="4" name="Freeform 4"/>
              <p:cNvSpPr/>
              <p:nvPr/>
            </p:nvSpPr>
            <p:spPr>
              <a:xfrm>
                <a:off x="0" y="0"/>
                <a:ext cx="6619526" cy="3649071"/>
              </a:xfrm>
              <a:custGeom>
                <a:avLst/>
                <a:gdLst/>
                <a:ahLst/>
                <a:cxnLst/>
                <a:rect l="l" t="t" r="r" b="b"/>
                <a:pathLst>
                  <a:path w="6619526" h="3649071">
                    <a:moveTo>
                      <a:pt x="0" y="0"/>
                    </a:moveTo>
                    <a:lnTo>
                      <a:pt x="6619526" y="0"/>
                    </a:lnTo>
                    <a:lnTo>
                      <a:pt x="6619526" y="3649071"/>
                    </a:lnTo>
                    <a:lnTo>
                      <a:pt x="0" y="3649071"/>
                    </a:lnTo>
                    <a:close/>
                  </a:path>
                </a:pathLst>
              </a:custGeom>
              <a:solidFill>
                <a:srgbClr val="000000">
                  <a:alpha val="0"/>
                </a:srgbClr>
              </a:solidFill>
              <a:ln w="66675" cap="sq">
                <a:solidFill>
                  <a:srgbClr val="508484"/>
                </a:solidFill>
                <a:prstDash val="solid"/>
                <a:miter/>
              </a:ln>
            </p:spPr>
          </p:sp>
          <p:sp>
            <p:nvSpPr>
              <p:cNvPr id="5" name="TextBox 5"/>
              <p:cNvSpPr txBox="1"/>
              <p:nvPr/>
            </p:nvSpPr>
            <p:spPr>
              <a:xfrm>
                <a:off x="0" y="-28575"/>
                <a:ext cx="6619526" cy="3677646"/>
              </a:xfrm>
              <a:prstGeom prst="rect">
                <a:avLst/>
              </a:prstGeom>
            </p:spPr>
            <p:txBody>
              <a:bodyPr lIns="48876" tIns="48876" rIns="48876" bIns="48876" rtlCol="0" anchor="ctr"/>
              <a:lstStyle/>
              <a:p>
                <a:pPr algn="ctr">
                  <a:lnSpc>
                    <a:spcPts val="2344"/>
                  </a:lnSpc>
                </a:pPr>
                <a:endParaRPr/>
              </a:p>
            </p:txBody>
          </p:sp>
        </p:grpSp>
        <p:grpSp>
          <p:nvGrpSpPr>
            <p:cNvPr id="6" name="Group 6"/>
            <p:cNvGrpSpPr/>
            <p:nvPr/>
          </p:nvGrpSpPr>
          <p:grpSpPr>
            <a:xfrm>
              <a:off x="293149" y="293179"/>
              <a:ext cx="22662658" cy="12194998"/>
              <a:chOff x="0" y="0"/>
              <a:chExt cx="6447050" cy="3469221"/>
            </a:xfrm>
          </p:grpSpPr>
          <p:sp>
            <p:nvSpPr>
              <p:cNvPr id="7" name="Freeform 7"/>
              <p:cNvSpPr/>
              <p:nvPr/>
            </p:nvSpPr>
            <p:spPr>
              <a:xfrm>
                <a:off x="0" y="0"/>
                <a:ext cx="6447050" cy="3469221"/>
              </a:xfrm>
              <a:custGeom>
                <a:avLst/>
                <a:gdLst/>
                <a:ahLst/>
                <a:cxnLst/>
                <a:rect l="l" t="t" r="r" b="b"/>
                <a:pathLst>
                  <a:path w="6447050" h="3469221">
                    <a:moveTo>
                      <a:pt x="0" y="0"/>
                    </a:moveTo>
                    <a:lnTo>
                      <a:pt x="6447050" y="0"/>
                    </a:lnTo>
                    <a:lnTo>
                      <a:pt x="6447050" y="3469221"/>
                    </a:lnTo>
                    <a:lnTo>
                      <a:pt x="0" y="3469221"/>
                    </a:lnTo>
                    <a:close/>
                  </a:path>
                </a:pathLst>
              </a:custGeom>
              <a:solidFill>
                <a:srgbClr val="000000">
                  <a:alpha val="0"/>
                </a:srgbClr>
              </a:solidFill>
              <a:ln w="66675" cap="sq">
                <a:solidFill>
                  <a:srgbClr val="7CBBBB"/>
                </a:solidFill>
                <a:prstDash val="solid"/>
                <a:miter/>
              </a:ln>
            </p:spPr>
          </p:sp>
          <p:sp>
            <p:nvSpPr>
              <p:cNvPr id="8" name="TextBox 8"/>
              <p:cNvSpPr txBox="1"/>
              <p:nvPr/>
            </p:nvSpPr>
            <p:spPr>
              <a:xfrm>
                <a:off x="0" y="-28575"/>
                <a:ext cx="6447050" cy="3497796"/>
              </a:xfrm>
              <a:prstGeom prst="rect">
                <a:avLst/>
              </a:prstGeom>
            </p:spPr>
            <p:txBody>
              <a:bodyPr lIns="48876" tIns="48876" rIns="48876" bIns="48876" rtlCol="0" anchor="ctr"/>
              <a:lstStyle/>
              <a:p>
                <a:pPr algn="ctr">
                  <a:lnSpc>
                    <a:spcPts val="2344"/>
                  </a:lnSpc>
                </a:pPr>
                <a:endParaRPr/>
              </a:p>
            </p:txBody>
          </p:sp>
        </p:grpSp>
        <p:grpSp>
          <p:nvGrpSpPr>
            <p:cNvPr id="9" name="Group 9"/>
            <p:cNvGrpSpPr/>
            <p:nvPr/>
          </p:nvGrpSpPr>
          <p:grpSpPr>
            <a:xfrm>
              <a:off x="675815" y="689359"/>
              <a:ext cx="21959466" cy="11434829"/>
              <a:chOff x="0" y="0"/>
              <a:chExt cx="6247007" cy="3252969"/>
            </a:xfrm>
          </p:grpSpPr>
          <p:sp>
            <p:nvSpPr>
              <p:cNvPr id="10" name="Freeform 10"/>
              <p:cNvSpPr/>
              <p:nvPr/>
            </p:nvSpPr>
            <p:spPr>
              <a:xfrm>
                <a:off x="0" y="0"/>
                <a:ext cx="6247007" cy="3252968"/>
              </a:xfrm>
              <a:custGeom>
                <a:avLst/>
                <a:gdLst/>
                <a:ahLst/>
                <a:cxnLst/>
                <a:rect l="l" t="t" r="r" b="b"/>
                <a:pathLst>
                  <a:path w="6247007" h="3252968">
                    <a:moveTo>
                      <a:pt x="0" y="0"/>
                    </a:moveTo>
                    <a:lnTo>
                      <a:pt x="6247007" y="0"/>
                    </a:lnTo>
                    <a:lnTo>
                      <a:pt x="6247007" y="3252968"/>
                    </a:lnTo>
                    <a:lnTo>
                      <a:pt x="0" y="3252968"/>
                    </a:lnTo>
                    <a:close/>
                  </a:path>
                </a:pathLst>
              </a:custGeom>
              <a:solidFill>
                <a:srgbClr val="000000">
                  <a:alpha val="0"/>
                </a:srgbClr>
              </a:solidFill>
              <a:ln w="66675" cap="sq">
                <a:solidFill>
                  <a:srgbClr val="B5EFE3"/>
                </a:solidFill>
                <a:prstDash val="solid"/>
                <a:miter/>
              </a:ln>
            </p:spPr>
          </p:sp>
          <p:sp>
            <p:nvSpPr>
              <p:cNvPr id="11" name="TextBox 11"/>
              <p:cNvSpPr txBox="1"/>
              <p:nvPr/>
            </p:nvSpPr>
            <p:spPr>
              <a:xfrm>
                <a:off x="0" y="-28575"/>
                <a:ext cx="6247007" cy="3281544"/>
              </a:xfrm>
              <a:prstGeom prst="rect">
                <a:avLst/>
              </a:prstGeom>
            </p:spPr>
            <p:txBody>
              <a:bodyPr lIns="48876" tIns="48876" rIns="48876" bIns="48876" rtlCol="0" anchor="ctr"/>
              <a:lstStyle/>
              <a:p>
                <a:pPr algn="ctr">
                  <a:lnSpc>
                    <a:spcPts val="2344"/>
                  </a:lnSpc>
                </a:pPr>
                <a:endParaRPr/>
              </a:p>
            </p:txBody>
          </p:sp>
        </p:grpSp>
        <p:grpSp>
          <p:nvGrpSpPr>
            <p:cNvPr id="12" name="Group 12"/>
            <p:cNvGrpSpPr/>
            <p:nvPr/>
          </p:nvGrpSpPr>
          <p:grpSpPr>
            <a:xfrm>
              <a:off x="0" y="0"/>
              <a:ext cx="4114800" cy="12827209"/>
              <a:chOff x="0" y="0"/>
              <a:chExt cx="812800" cy="2533770"/>
            </a:xfrm>
          </p:grpSpPr>
          <p:sp>
            <p:nvSpPr>
              <p:cNvPr id="13" name="Freeform 13"/>
              <p:cNvSpPr/>
              <p:nvPr/>
            </p:nvSpPr>
            <p:spPr>
              <a:xfrm>
                <a:off x="0" y="0"/>
                <a:ext cx="812800" cy="2533770"/>
              </a:xfrm>
              <a:custGeom>
                <a:avLst/>
                <a:gdLst/>
                <a:ahLst/>
                <a:cxnLst/>
                <a:rect l="l" t="t" r="r" b="b"/>
                <a:pathLst>
                  <a:path w="812800" h="2533770">
                    <a:moveTo>
                      <a:pt x="0" y="0"/>
                    </a:moveTo>
                    <a:lnTo>
                      <a:pt x="812800" y="0"/>
                    </a:lnTo>
                    <a:lnTo>
                      <a:pt x="812800" y="2533770"/>
                    </a:lnTo>
                    <a:lnTo>
                      <a:pt x="0" y="2533770"/>
                    </a:lnTo>
                    <a:close/>
                  </a:path>
                </a:pathLst>
              </a:custGeom>
              <a:solidFill>
                <a:srgbClr val="508484"/>
              </a:solidFill>
            </p:spPr>
          </p:sp>
          <p:sp>
            <p:nvSpPr>
              <p:cNvPr id="14" name="TextBox 14"/>
              <p:cNvSpPr txBox="1"/>
              <p:nvPr/>
            </p:nvSpPr>
            <p:spPr>
              <a:xfrm>
                <a:off x="0" y="-28575"/>
                <a:ext cx="812800" cy="2562345"/>
              </a:xfrm>
              <a:prstGeom prst="rect">
                <a:avLst/>
              </a:prstGeom>
            </p:spPr>
            <p:txBody>
              <a:bodyPr lIns="50800" tIns="50800" rIns="50800" bIns="50800" rtlCol="0" anchor="ctr"/>
              <a:lstStyle/>
              <a:p>
                <a:pPr algn="ctr">
                  <a:lnSpc>
                    <a:spcPts val="2344"/>
                  </a:lnSpc>
                </a:pPr>
                <a:endParaRPr/>
              </a:p>
            </p:txBody>
          </p:sp>
        </p:grpSp>
        <p:grpSp>
          <p:nvGrpSpPr>
            <p:cNvPr id="15" name="Group 15"/>
            <p:cNvGrpSpPr/>
            <p:nvPr/>
          </p:nvGrpSpPr>
          <p:grpSpPr>
            <a:xfrm>
              <a:off x="260545" y="317890"/>
              <a:ext cx="4114800" cy="12139068"/>
              <a:chOff x="0" y="0"/>
              <a:chExt cx="812800" cy="2397841"/>
            </a:xfrm>
          </p:grpSpPr>
          <p:sp>
            <p:nvSpPr>
              <p:cNvPr id="16" name="Freeform 16"/>
              <p:cNvSpPr/>
              <p:nvPr/>
            </p:nvSpPr>
            <p:spPr>
              <a:xfrm>
                <a:off x="0" y="0"/>
                <a:ext cx="812800" cy="2397841"/>
              </a:xfrm>
              <a:custGeom>
                <a:avLst/>
                <a:gdLst/>
                <a:ahLst/>
                <a:cxnLst/>
                <a:rect l="l" t="t" r="r" b="b"/>
                <a:pathLst>
                  <a:path w="812800" h="2397841">
                    <a:moveTo>
                      <a:pt x="0" y="0"/>
                    </a:moveTo>
                    <a:lnTo>
                      <a:pt x="812800" y="0"/>
                    </a:lnTo>
                    <a:lnTo>
                      <a:pt x="812800" y="2397841"/>
                    </a:lnTo>
                    <a:lnTo>
                      <a:pt x="0" y="2397841"/>
                    </a:lnTo>
                    <a:close/>
                  </a:path>
                </a:pathLst>
              </a:custGeom>
              <a:solidFill>
                <a:srgbClr val="7CBBBB"/>
              </a:solidFill>
            </p:spPr>
          </p:sp>
          <p:sp>
            <p:nvSpPr>
              <p:cNvPr id="17" name="TextBox 17"/>
              <p:cNvSpPr txBox="1"/>
              <p:nvPr/>
            </p:nvSpPr>
            <p:spPr>
              <a:xfrm>
                <a:off x="0" y="-28575"/>
                <a:ext cx="812800" cy="2426416"/>
              </a:xfrm>
              <a:prstGeom prst="rect">
                <a:avLst/>
              </a:prstGeom>
            </p:spPr>
            <p:txBody>
              <a:bodyPr lIns="50800" tIns="50800" rIns="50800" bIns="50800" rtlCol="0" anchor="ctr"/>
              <a:lstStyle/>
              <a:p>
                <a:pPr algn="ctr">
                  <a:lnSpc>
                    <a:spcPts val="2344"/>
                  </a:lnSpc>
                </a:pPr>
                <a:endParaRPr/>
              </a:p>
            </p:txBody>
          </p:sp>
        </p:grpSp>
        <p:grpSp>
          <p:nvGrpSpPr>
            <p:cNvPr id="18" name="Group 18"/>
            <p:cNvGrpSpPr/>
            <p:nvPr/>
          </p:nvGrpSpPr>
          <p:grpSpPr>
            <a:xfrm>
              <a:off x="607108" y="689043"/>
              <a:ext cx="4172145" cy="11422256"/>
              <a:chOff x="0" y="0"/>
              <a:chExt cx="824127" cy="2256248"/>
            </a:xfrm>
          </p:grpSpPr>
          <p:sp>
            <p:nvSpPr>
              <p:cNvPr id="19" name="Freeform 19"/>
              <p:cNvSpPr/>
              <p:nvPr/>
            </p:nvSpPr>
            <p:spPr>
              <a:xfrm>
                <a:off x="0" y="0"/>
                <a:ext cx="824127" cy="2256248"/>
              </a:xfrm>
              <a:custGeom>
                <a:avLst/>
                <a:gdLst/>
                <a:ahLst/>
                <a:cxnLst/>
                <a:rect l="l" t="t" r="r" b="b"/>
                <a:pathLst>
                  <a:path w="824127" h="2256248">
                    <a:moveTo>
                      <a:pt x="0" y="0"/>
                    </a:moveTo>
                    <a:lnTo>
                      <a:pt x="824127" y="0"/>
                    </a:lnTo>
                    <a:lnTo>
                      <a:pt x="824127" y="2256248"/>
                    </a:lnTo>
                    <a:lnTo>
                      <a:pt x="0" y="2256248"/>
                    </a:lnTo>
                    <a:close/>
                  </a:path>
                </a:pathLst>
              </a:custGeom>
              <a:solidFill>
                <a:srgbClr val="B5EFE3"/>
              </a:solidFill>
            </p:spPr>
          </p:sp>
          <p:sp>
            <p:nvSpPr>
              <p:cNvPr id="20" name="TextBox 20"/>
              <p:cNvSpPr txBox="1"/>
              <p:nvPr/>
            </p:nvSpPr>
            <p:spPr>
              <a:xfrm>
                <a:off x="0" y="-28575"/>
                <a:ext cx="824127" cy="2284823"/>
              </a:xfrm>
              <a:prstGeom prst="rect">
                <a:avLst/>
              </a:prstGeom>
            </p:spPr>
            <p:txBody>
              <a:bodyPr lIns="50800" tIns="50800" rIns="50800" bIns="50800" rtlCol="0" anchor="ctr"/>
              <a:lstStyle/>
              <a:p>
                <a:pPr algn="ctr">
                  <a:lnSpc>
                    <a:spcPts val="2344"/>
                  </a:lnSpc>
                </a:pPr>
                <a:endParaRPr/>
              </a:p>
            </p:txBody>
          </p:sp>
        </p:grpSp>
      </p:grpSp>
      <p:grpSp>
        <p:nvGrpSpPr>
          <p:cNvPr id="21" name="Group 21"/>
          <p:cNvGrpSpPr/>
          <p:nvPr/>
        </p:nvGrpSpPr>
        <p:grpSpPr>
          <a:xfrm>
            <a:off x="11552864" y="1270840"/>
            <a:ext cx="5246370" cy="524637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6043" t="-112205" r="-129452" b="-115121"/>
              </a:stretch>
            </a:blipFill>
          </p:spPr>
        </p:sp>
      </p:grpSp>
      <p:sp>
        <p:nvSpPr>
          <p:cNvPr id="23" name="TextBox 23"/>
          <p:cNvSpPr txBox="1"/>
          <p:nvPr/>
        </p:nvSpPr>
        <p:spPr>
          <a:xfrm>
            <a:off x="5481568" y="2259633"/>
            <a:ext cx="7833328" cy="2171614"/>
          </a:xfrm>
          <a:prstGeom prst="rect">
            <a:avLst/>
          </a:prstGeom>
        </p:spPr>
        <p:txBody>
          <a:bodyPr lIns="0" tIns="0" rIns="0" bIns="0" rtlCol="0" anchor="t">
            <a:spAutoFit/>
          </a:bodyPr>
          <a:lstStyle/>
          <a:p>
            <a:pPr algn="l">
              <a:lnSpc>
                <a:spcPts val="5660"/>
              </a:lnSpc>
            </a:pPr>
            <a:r>
              <a:rPr lang="en-US" sz="4965" b="1" spc="1598">
                <a:solidFill>
                  <a:srgbClr val="27403B"/>
                </a:solidFill>
                <a:latin typeface="Raleway Heavy"/>
                <a:ea typeface="Raleway Heavy"/>
                <a:cs typeface="Raleway Heavy"/>
                <a:sym typeface="Raleway Heavy"/>
              </a:rPr>
              <a:t>DATOS DE ENTRADA Y SALIDA</a:t>
            </a:r>
          </a:p>
        </p:txBody>
      </p:sp>
      <p:sp>
        <p:nvSpPr>
          <p:cNvPr id="24" name="TextBox 24"/>
          <p:cNvSpPr txBox="1"/>
          <p:nvPr/>
        </p:nvSpPr>
        <p:spPr>
          <a:xfrm>
            <a:off x="4759161" y="4729404"/>
            <a:ext cx="7253769" cy="3507755"/>
          </a:xfrm>
          <a:prstGeom prst="rect">
            <a:avLst/>
          </a:prstGeom>
        </p:spPr>
        <p:txBody>
          <a:bodyPr lIns="0" tIns="0" rIns="0" bIns="0" rtlCol="0" anchor="t">
            <a:spAutoFit/>
          </a:bodyPr>
          <a:lstStyle/>
          <a:p>
            <a:pPr algn="l">
              <a:lnSpc>
                <a:spcPts val="4635"/>
              </a:lnSpc>
            </a:pPr>
            <a:r>
              <a:rPr lang="en-US" sz="3009" dirty="0">
                <a:solidFill>
                  <a:srgbClr val="000000"/>
                </a:solidFill>
                <a:latin typeface="Garet"/>
                <a:ea typeface="Garet"/>
                <a:cs typeface="Garet"/>
                <a:sym typeface="Garet"/>
              </a:rPr>
              <a:t>El </a:t>
            </a:r>
            <a:r>
              <a:rPr lang="en-US" sz="3009" dirty="0" err="1">
                <a:solidFill>
                  <a:srgbClr val="000000"/>
                </a:solidFill>
                <a:latin typeface="Garet"/>
                <a:ea typeface="Garet"/>
                <a:cs typeface="Garet"/>
                <a:sym typeface="Garet"/>
              </a:rPr>
              <a:t>único</a:t>
            </a:r>
            <a:r>
              <a:rPr lang="en-US" sz="3009" dirty="0">
                <a:solidFill>
                  <a:srgbClr val="000000"/>
                </a:solidFill>
                <a:latin typeface="Garet"/>
                <a:ea typeface="Garet"/>
                <a:cs typeface="Garet"/>
                <a:sym typeface="Garet"/>
              </a:rPr>
              <a:t> </a:t>
            </a:r>
            <a:r>
              <a:rPr lang="en-US" sz="3009" dirty="0" err="1">
                <a:solidFill>
                  <a:srgbClr val="000000"/>
                </a:solidFill>
                <a:latin typeface="Garet"/>
                <a:ea typeface="Garet"/>
                <a:cs typeface="Garet"/>
                <a:sym typeface="Garet"/>
              </a:rPr>
              <a:t>dato</a:t>
            </a:r>
            <a:r>
              <a:rPr lang="en-US" sz="3009" dirty="0">
                <a:solidFill>
                  <a:srgbClr val="000000"/>
                </a:solidFill>
                <a:latin typeface="Garet"/>
                <a:ea typeface="Garet"/>
                <a:cs typeface="Garet"/>
                <a:sym typeface="Garet"/>
              </a:rPr>
              <a:t> de entrada </a:t>
            </a:r>
            <a:r>
              <a:rPr lang="en-US" sz="3009" dirty="0" err="1">
                <a:solidFill>
                  <a:srgbClr val="000000"/>
                </a:solidFill>
                <a:latin typeface="Garet"/>
                <a:ea typeface="Garet"/>
                <a:cs typeface="Garet"/>
                <a:sym typeface="Garet"/>
              </a:rPr>
              <a:t>existente</a:t>
            </a:r>
            <a:r>
              <a:rPr lang="en-US" sz="3009" dirty="0">
                <a:solidFill>
                  <a:srgbClr val="000000"/>
                </a:solidFill>
                <a:latin typeface="Garet"/>
                <a:ea typeface="Garet"/>
                <a:cs typeface="Garet"/>
                <a:sym typeface="Garet"/>
              </a:rPr>
              <a:t> es la </a:t>
            </a:r>
            <a:r>
              <a:rPr lang="en-US" sz="3009" dirty="0" err="1">
                <a:solidFill>
                  <a:srgbClr val="000000"/>
                </a:solidFill>
                <a:latin typeface="Garet"/>
                <a:ea typeface="Garet"/>
                <a:cs typeface="Garet"/>
                <a:sym typeface="Garet"/>
              </a:rPr>
              <a:t>frecuencia</a:t>
            </a:r>
            <a:r>
              <a:rPr lang="en-US" sz="3009" dirty="0">
                <a:solidFill>
                  <a:srgbClr val="000000"/>
                </a:solidFill>
                <a:latin typeface="Garet"/>
                <a:ea typeface="Garet"/>
                <a:cs typeface="Garet"/>
                <a:sym typeface="Garet"/>
              </a:rPr>
              <a:t> de </a:t>
            </a:r>
            <a:r>
              <a:rPr lang="en-US" sz="3009" dirty="0" err="1">
                <a:solidFill>
                  <a:srgbClr val="000000"/>
                </a:solidFill>
                <a:latin typeface="Garet"/>
                <a:ea typeface="Garet"/>
                <a:cs typeface="Garet"/>
                <a:sym typeface="Garet"/>
              </a:rPr>
              <a:t>servicio</a:t>
            </a:r>
            <a:r>
              <a:rPr lang="en-US" sz="3009" dirty="0">
                <a:solidFill>
                  <a:srgbClr val="000000"/>
                </a:solidFill>
                <a:latin typeface="Garet"/>
                <a:ea typeface="Garet"/>
                <a:cs typeface="Garet"/>
                <a:sym typeface="Garet"/>
              </a:rPr>
              <a:t>, </a:t>
            </a:r>
            <a:r>
              <a:rPr lang="en-US" sz="3009" dirty="0" err="1">
                <a:solidFill>
                  <a:srgbClr val="000000"/>
                </a:solidFill>
                <a:latin typeface="Garet"/>
                <a:ea typeface="Garet"/>
                <a:cs typeface="Garet"/>
                <a:sym typeface="Garet"/>
              </a:rPr>
              <a:t>el</a:t>
            </a:r>
            <a:r>
              <a:rPr lang="en-US" sz="3009" dirty="0">
                <a:solidFill>
                  <a:srgbClr val="000000"/>
                </a:solidFill>
                <a:latin typeface="Garet"/>
                <a:ea typeface="Garet"/>
                <a:cs typeface="Garet"/>
                <a:sym typeface="Garet"/>
              </a:rPr>
              <a:t> </a:t>
            </a:r>
            <a:r>
              <a:rPr lang="en-US" sz="3009" dirty="0" err="1">
                <a:solidFill>
                  <a:srgbClr val="000000"/>
                </a:solidFill>
                <a:latin typeface="Garet"/>
                <a:ea typeface="Garet"/>
                <a:cs typeface="Garet"/>
                <a:sym typeface="Garet"/>
              </a:rPr>
              <a:t>cuál</a:t>
            </a:r>
            <a:r>
              <a:rPr lang="en-US" sz="3009" dirty="0">
                <a:solidFill>
                  <a:srgbClr val="000000"/>
                </a:solidFill>
                <a:latin typeface="Garet"/>
                <a:ea typeface="Garet"/>
                <a:cs typeface="Garet"/>
                <a:sym typeface="Garet"/>
              </a:rPr>
              <a:t> es de 15 </a:t>
            </a:r>
            <a:r>
              <a:rPr lang="en-US" sz="3009" dirty="0" err="1">
                <a:solidFill>
                  <a:srgbClr val="000000"/>
                </a:solidFill>
                <a:latin typeface="Garet"/>
                <a:ea typeface="Garet"/>
                <a:cs typeface="Garet"/>
                <a:sym typeface="Garet"/>
              </a:rPr>
              <a:t>minutos</a:t>
            </a:r>
            <a:r>
              <a:rPr lang="en-US" sz="3009" dirty="0">
                <a:solidFill>
                  <a:srgbClr val="000000"/>
                </a:solidFill>
                <a:latin typeface="Garet"/>
                <a:ea typeface="Garet"/>
                <a:cs typeface="Garet"/>
                <a:sym typeface="Garet"/>
              </a:rPr>
              <a:t>.</a:t>
            </a:r>
          </a:p>
          <a:p>
            <a:pPr algn="l">
              <a:lnSpc>
                <a:spcPts val="4635"/>
              </a:lnSpc>
            </a:pPr>
            <a:r>
              <a:rPr lang="en-US" sz="3009" dirty="0">
                <a:solidFill>
                  <a:srgbClr val="000000"/>
                </a:solidFill>
                <a:latin typeface="Garet"/>
                <a:ea typeface="Garet"/>
                <a:cs typeface="Garet"/>
                <a:sym typeface="Garet"/>
              </a:rPr>
              <a:t>El </a:t>
            </a:r>
            <a:r>
              <a:rPr lang="en-US" sz="3009" dirty="0" err="1">
                <a:solidFill>
                  <a:srgbClr val="000000"/>
                </a:solidFill>
                <a:latin typeface="Garet"/>
                <a:ea typeface="Garet"/>
                <a:cs typeface="Garet"/>
                <a:sym typeface="Garet"/>
              </a:rPr>
              <a:t>dato</a:t>
            </a:r>
            <a:r>
              <a:rPr lang="en-US" sz="3009" dirty="0">
                <a:solidFill>
                  <a:srgbClr val="000000"/>
                </a:solidFill>
                <a:latin typeface="Garet"/>
                <a:ea typeface="Garet"/>
                <a:cs typeface="Garet"/>
                <a:sym typeface="Garet"/>
              </a:rPr>
              <a:t> de </a:t>
            </a:r>
            <a:r>
              <a:rPr lang="en-US" sz="3009" dirty="0" err="1">
                <a:solidFill>
                  <a:srgbClr val="000000"/>
                </a:solidFill>
                <a:latin typeface="Garet"/>
                <a:ea typeface="Garet"/>
                <a:cs typeface="Garet"/>
                <a:sym typeface="Garet"/>
              </a:rPr>
              <a:t>salida</a:t>
            </a:r>
            <a:r>
              <a:rPr lang="en-US" sz="3009" dirty="0">
                <a:solidFill>
                  <a:srgbClr val="000000"/>
                </a:solidFill>
                <a:latin typeface="Garet"/>
                <a:ea typeface="Garet"/>
                <a:cs typeface="Garet"/>
                <a:sym typeface="Garet"/>
              </a:rPr>
              <a:t> es </a:t>
            </a:r>
            <a:r>
              <a:rPr lang="en-US" sz="3009" dirty="0" err="1">
                <a:solidFill>
                  <a:srgbClr val="000000"/>
                </a:solidFill>
                <a:latin typeface="Garet"/>
                <a:ea typeface="Garet"/>
                <a:cs typeface="Garet"/>
                <a:sym typeface="Garet"/>
              </a:rPr>
              <a:t>el</a:t>
            </a:r>
            <a:r>
              <a:rPr lang="en-US" sz="3009" dirty="0">
                <a:solidFill>
                  <a:srgbClr val="000000"/>
                </a:solidFill>
                <a:latin typeface="Garet"/>
                <a:ea typeface="Garet"/>
                <a:cs typeface="Garet"/>
                <a:sym typeface="Garet"/>
              </a:rPr>
              <a:t> </a:t>
            </a:r>
            <a:r>
              <a:rPr lang="en-US" sz="3009" dirty="0" err="1">
                <a:solidFill>
                  <a:srgbClr val="000000"/>
                </a:solidFill>
                <a:latin typeface="Garet"/>
                <a:ea typeface="Garet"/>
                <a:cs typeface="Garet"/>
                <a:sym typeface="Garet"/>
              </a:rPr>
              <a:t>tiempo</a:t>
            </a:r>
            <a:r>
              <a:rPr lang="en-US" sz="3009" dirty="0">
                <a:solidFill>
                  <a:srgbClr val="000000"/>
                </a:solidFill>
                <a:latin typeface="Garet"/>
                <a:ea typeface="Garet"/>
                <a:cs typeface="Garet"/>
                <a:sym typeface="Garet"/>
              </a:rPr>
              <a:t> </a:t>
            </a:r>
            <a:r>
              <a:rPr lang="en-US" sz="3009" dirty="0" err="1">
                <a:solidFill>
                  <a:srgbClr val="000000"/>
                </a:solidFill>
                <a:latin typeface="Garet"/>
                <a:ea typeface="Garet"/>
                <a:cs typeface="Garet"/>
                <a:sym typeface="Garet"/>
              </a:rPr>
              <a:t>esperado</a:t>
            </a:r>
            <a:r>
              <a:rPr lang="en-US" sz="3009" dirty="0">
                <a:solidFill>
                  <a:srgbClr val="000000"/>
                </a:solidFill>
                <a:latin typeface="Garet"/>
                <a:ea typeface="Garet"/>
                <a:cs typeface="Garet"/>
                <a:sym typeface="Garet"/>
              </a:rPr>
              <a:t> </a:t>
            </a:r>
            <a:r>
              <a:rPr lang="en-US" sz="3009" dirty="0" err="1">
                <a:solidFill>
                  <a:srgbClr val="000000"/>
                </a:solidFill>
                <a:latin typeface="Garet"/>
                <a:ea typeface="Garet"/>
                <a:cs typeface="Garet"/>
                <a:sym typeface="Garet"/>
              </a:rPr>
              <a:t>en</a:t>
            </a:r>
            <a:r>
              <a:rPr lang="en-US" sz="3009" dirty="0">
                <a:solidFill>
                  <a:srgbClr val="000000"/>
                </a:solidFill>
                <a:latin typeface="Garet"/>
                <a:ea typeface="Garet"/>
                <a:cs typeface="Garet"/>
                <a:sym typeface="Garet"/>
              </a:rPr>
              <a:t> total, que </a:t>
            </a:r>
            <a:r>
              <a:rPr lang="en-US" sz="3009" dirty="0" err="1">
                <a:solidFill>
                  <a:srgbClr val="000000"/>
                </a:solidFill>
                <a:latin typeface="Garet"/>
                <a:ea typeface="Garet"/>
                <a:cs typeface="Garet"/>
                <a:sym typeface="Garet"/>
              </a:rPr>
              <a:t>fueron</a:t>
            </a:r>
            <a:r>
              <a:rPr lang="en-US" sz="3009" dirty="0">
                <a:solidFill>
                  <a:srgbClr val="000000"/>
                </a:solidFill>
                <a:latin typeface="Garet"/>
                <a:ea typeface="Garet"/>
                <a:cs typeface="Garet"/>
                <a:sym typeface="Garet"/>
              </a:rPr>
              <a:t> 2:38</a:t>
            </a:r>
          </a:p>
          <a:p>
            <a:pPr algn="l">
              <a:lnSpc>
                <a:spcPts val="4635"/>
              </a:lnSpc>
            </a:pPr>
            <a:r>
              <a:rPr lang="en-US" sz="3009" dirty="0">
                <a:solidFill>
                  <a:srgbClr val="000000"/>
                </a:solidFill>
                <a:latin typeface="Garet"/>
                <a:ea typeface="Garet"/>
                <a:cs typeface="Garet"/>
                <a:sym typeface="Garet"/>
              </a:rPr>
              <a:t>Y 11:47 </a:t>
            </a:r>
            <a:r>
              <a:rPr lang="en-US" sz="3009" dirty="0" err="1">
                <a:solidFill>
                  <a:srgbClr val="000000"/>
                </a:solidFill>
                <a:latin typeface="Garet"/>
                <a:ea typeface="Garet"/>
                <a:cs typeface="Garet"/>
                <a:sym typeface="Garet"/>
              </a:rPr>
              <a:t>en</a:t>
            </a:r>
            <a:r>
              <a:rPr lang="en-US" sz="3009" dirty="0">
                <a:solidFill>
                  <a:srgbClr val="000000"/>
                </a:solidFill>
                <a:latin typeface="Garet"/>
                <a:ea typeface="Garet"/>
                <a:cs typeface="Garet"/>
                <a:sym typeface="Garet"/>
              </a:rPr>
              <a:t> </a:t>
            </a:r>
            <a:r>
              <a:rPr lang="en-US" sz="3009" dirty="0" err="1">
                <a:solidFill>
                  <a:srgbClr val="000000"/>
                </a:solidFill>
                <a:latin typeface="Garet"/>
                <a:ea typeface="Garet"/>
                <a:cs typeface="Garet"/>
                <a:sym typeface="Garet"/>
              </a:rPr>
              <a:t>otra</a:t>
            </a:r>
            <a:r>
              <a:rPr lang="en-US" sz="3009" dirty="0">
                <a:solidFill>
                  <a:srgbClr val="000000"/>
                </a:solidFill>
                <a:latin typeface="Garet"/>
                <a:ea typeface="Garet"/>
                <a:cs typeface="Garet"/>
                <a:sym typeface="Garet"/>
              </a:rPr>
              <a:t> </a:t>
            </a:r>
            <a:r>
              <a:rPr lang="en-US" sz="3009" dirty="0" err="1">
                <a:solidFill>
                  <a:srgbClr val="000000"/>
                </a:solidFill>
                <a:latin typeface="Garet"/>
                <a:ea typeface="Garet"/>
                <a:cs typeface="Garet"/>
                <a:sym typeface="Garet"/>
              </a:rPr>
              <a:t>prueba</a:t>
            </a:r>
            <a:r>
              <a:rPr lang="en-US" sz="3009" dirty="0">
                <a:solidFill>
                  <a:srgbClr val="000000"/>
                </a:solidFill>
                <a:latin typeface="Garet"/>
                <a:ea typeface="Garet"/>
                <a:cs typeface="Garet"/>
                <a:sym typeface="Garet"/>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FFE"/>
        </a:solidFill>
        <a:effectLst/>
      </p:bgPr>
    </p:bg>
    <p:spTree>
      <p:nvGrpSpPr>
        <p:cNvPr id="1" name=""/>
        <p:cNvGrpSpPr/>
        <p:nvPr/>
      </p:nvGrpSpPr>
      <p:grpSpPr>
        <a:xfrm>
          <a:off x="0" y="0"/>
          <a:ext cx="0" cy="0"/>
          <a:chOff x="0" y="0"/>
          <a:chExt cx="0" cy="0"/>
        </a:xfrm>
      </p:grpSpPr>
      <p:grpSp>
        <p:nvGrpSpPr>
          <p:cNvPr id="2" name="Group 2"/>
          <p:cNvGrpSpPr/>
          <p:nvPr/>
        </p:nvGrpSpPr>
        <p:grpSpPr>
          <a:xfrm>
            <a:off x="379705" y="333297"/>
            <a:ext cx="17451709" cy="9620406"/>
            <a:chOff x="0" y="0"/>
            <a:chExt cx="23268945" cy="12827209"/>
          </a:xfrm>
        </p:grpSpPr>
        <p:grpSp>
          <p:nvGrpSpPr>
            <p:cNvPr id="3" name="Group 3"/>
            <p:cNvGrpSpPr/>
            <p:nvPr/>
          </p:nvGrpSpPr>
          <p:grpSpPr>
            <a:xfrm>
              <a:off x="0" y="0"/>
              <a:ext cx="23268945" cy="12827209"/>
              <a:chOff x="0" y="0"/>
              <a:chExt cx="6619526" cy="3649071"/>
            </a:xfrm>
          </p:grpSpPr>
          <p:sp>
            <p:nvSpPr>
              <p:cNvPr id="4" name="Freeform 4"/>
              <p:cNvSpPr/>
              <p:nvPr/>
            </p:nvSpPr>
            <p:spPr>
              <a:xfrm>
                <a:off x="0" y="0"/>
                <a:ext cx="6619526" cy="3649071"/>
              </a:xfrm>
              <a:custGeom>
                <a:avLst/>
                <a:gdLst/>
                <a:ahLst/>
                <a:cxnLst/>
                <a:rect l="l" t="t" r="r" b="b"/>
                <a:pathLst>
                  <a:path w="6619526" h="3649071">
                    <a:moveTo>
                      <a:pt x="0" y="0"/>
                    </a:moveTo>
                    <a:lnTo>
                      <a:pt x="6619526" y="0"/>
                    </a:lnTo>
                    <a:lnTo>
                      <a:pt x="6619526" y="3649071"/>
                    </a:lnTo>
                    <a:lnTo>
                      <a:pt x="0" y="3649071"/>
                    </a:lnTo>
                    <a:close/>
                  </a:path>
                </a:pathLst>
              </a:custGeom>
              <a:solidFill>
                <a:srgbClr val="000000">
                  <a:alpha val="0"/>
                </a:srgbClr>
              </a:solidFill>
              <a:ln w="66675" cap="sq">
                <a:solidFill>
                  <a:srgbClr val="508484"/>
                </a:solidFill>
                <a:prstDash val="solid"/>
                <a:miter/>
              </a:ln>
            </p:spPr>
          </p:sp>
          <p:sp>
            <p:nvSpPr>
              <p:cNvPr id="5" name="TextBox 5"/>
              <p:cNvSpPr txBox="1"/>
              <p:nvPr/>
            </p:nvSpPr>
            <p:spPr>
              <a:xfrm>
                <a:off x="0" y="-28575"/>
                <a:ext cx="6619526" cy="3677646"/>
              </a:xfrm>
              <a:prstGeom prst="rect">
                <a:avLst/>
              </a:prstGeom>
            </p:spPr>
            <p:txBody>
              <a:bodyPr lIns="48876" tIns="48876" rIns="48876" bIns="48876" rtlCol="0" anchor="ctr"/>
              <a:lstStyle/>
              <a:p>
                <a:pPr algn="ctr">
                  <a:lnSpc>
                    <a:spcPts val="2344"/>
                  </a:lnSpc>
                </a:pPr>
                <a:endParaRPr/>
              </a:p>
            </p:txBody>
          </p:sp>
        </p:grpSp>
        <p:grpSp>
          <p:nvGrpSpPr>
            <p:cNvPr id="6" name="Group 6"/>
            <p:cNvGrpSpPr/>
            <p:nvPr/>
          </p:nvGrpSpPr>
          <p:grpSpPr>
            <a:xfrm>
              <a:off x="293149" y="293179"/>
              <a:ext cx="22662658" cy="12194998"/>
              <a:chOff x="0" y="0"/>
              <a:chExt cx="6447050" cy="3469221"/>
            </a:xfrm>
          </p:grpSpPr>
          <p:sp>
            <p:nvSpPr>
              <p:cNvPr id="7" name="Freeform 7"/>
              <p:cNvSpPr/>
              <p:nvPr/>
            </p:nvSpPr>
            <p:spPr>
              <a:xfrm>
                <a:off x="0" y="0"/>
                <a:ext cx="6447050" cy="3469221"/>
              </a:xfrm>
              <a:custGeom>
                <a:avLst/>
                <a:gdLst/>
                <a:ahLst/>
                <a:cxnLst/>
                <a:rect l="l" t="t" r="r" b="b"/>
                <a:pathLst>
                  <a:path w="6447050" h="3469221">
                    <a:moveTo>
                      <a:pt x="0" y="0"/>
                    </a:moveTo>
                    <a:lnTo>
                      <a:pt x="6447050" y="0"/>
                    </a:lnTo>
                    <a:lnTo>
                      <a:pt x="6447050" y="3469221"/>
                    </a:lnTo>
                    <a:lnTo>
                      <a:pt x="0" y="3469221"/>
                    </a:lnTo>
                    <a:close/>
                  </a:path>
                </a:pathLst>
              </a:custGeom>
              <a:solidFill>
                <a:srgbClr val="000000">
                  <a:alpha val="0"/>
                </a:srgbClr>
              </a:solidFill>
              <a:ln w="66675" cap="sq">
                <a:solidFill>
                  <a:srgbClr val="7CBBBB"/>
                </a:solidFill>
                <a:prstDash val="solid"/>
                <a:miter/>
              </a:ln>
            </p:spPr>
          </p:sp>
          <p:sp>
            <p:nvSpPr>
              <p:cNvPr id="8" name="TextBox 8"/>
              <p:cNvSpPr txBox="1"/>
              <p:nvPr/>
            </p:nvSpPr>
            <p:spPr>
              <a:xfrm>
                <a:off x="0" y="-28575"/>
                <a:ext cx="6447050" cy="3497796"/>
              </a:xfrm>
              <a:prstGeom prst="rect">
                <a:avLst/>
              </a:prstGeom>
            </p:spPr>
            <p:txBody>
              <a:bodyPr lIns="48876" tIns="48876" rIns="48876" bIns="48876" rtlCol="0" anchor="ctr"/>
              <a:lstStyle/>
              <a:p>
                <a:pPr algn="ctr">
                  <a:lnSpc>
                    <a:spcPts val="2344"/>
                  </a:lnSpc>
                </a:pPr>
                <a:endParaRPr/>
              </a:p>
            </p:txBody>
          </p:sp>
        </p:grpSp>
        <p:grpSp>
          <p:nvGrpSpPr>
            <p:cNvPr id="9" name="Group 9"/>
            <p:cNvGrpSpPr/>
            <p:nvPr/>
          </p:nvGrpSpPr>
          <p:grpSpPr>
            <a:xfrm>
              <a:off x="675815" y="689359"/>
              <a:ext cx="21959466" cy="11434829"/>
              <a:chOff x="0" y="0"/>
              <a:chExt cx="6247007" cy="3252969"/>
            </a:xfrm>
          </p:grpSpPr>
          <p:sp>
            <p:nvSpPr>
              <p:cNvPr id="10" name="Freeform 10"/>
              <p:cNvSpPr/>
              <p:nvPr/>
            </p:nvSpPr>
            <p:spPr>
              <a:xfrm>
                <a:off x="0" y="0"/>
                <a:ext cx="6247007" cy="3252968"/>
              </a:xfrm>
              <a:custGeom>
                <a:avLst/>
                <a:gdLst/>
                <a:ahLst/>
                <a:cxnLst/>
                <a:rect l="l" t="t" r="r" b="b"/>
                <a:pathLst>
                  <a:path w="6247007" h="3252968">
                    <a:moveTo>
                      <a:pt x="0" y="0"/>
                    </a:moveTo>
                    <a:lnTo>
                      <a:pt x="6247007" y="0"/>
                    </a:lnTo>
                    <a:lnTo>
                      <a:pt x="6247007" y="3252968"/>
                    </a:lnTo>
                    <a:lnTo>
                      <a:pt x="0" y="3252968"/>
                    </a:lnTo>
                    <a:close/>
                  </a:path>
                </a:pathLst>
              </a:custGeom>
              <a:solidFill>
                <a:srgbClr val="000000">
                  <a:alpha val="0"/>
                </a:srgbClr>
              </a:solidFill>
              <a:ln w="66675" cap="sq">
                <a:solidFill>
                  <a:srgbClr val="B5EFE3"/>
                </a:solidFill>
                <a:prstDash val="solid"/>
                <a:miter/>
              </a:ln>
            </p:spPr>
          </p:sp>
          <p:sp>
            <p:nvSpPr>
              <p:cNvPr id="11" name="TextBox 11"/>
              <p:cNvSpPr txBox="1"/>
              <p:nvPr/>
            </p:nvSpPr>
            <p:spPr>
              <a:xfrm>
                <a:off x="0" y="-28575"/>
                <a:ext cx="6247007" cy="3281544"/>
              </a:xfrm>
              <a:prstGeom prst="rect">
                <a:avLst/>
              </a:prstGeom>
            </p:spPr>
            <p:txBody>
              <a:bodyPr lIns="48876" tIns="48876" rIns="48876" bIns="48876" rtlCol="0" anchor="ctr"/>
              <a:lstStyle/>
              <a:p>
                <a:pPr algn="ctr">
                  <a:lnSpc>
                    <a:spcPts val="2344"/>
                  </a:lnSpc>
                </a:pPr>
                <a:endParaRPr/>
              </a:p>
            </p:txBody>
          </p:sp>
        </p:grpSp>
        <p:grpSp>
          <p:nvGrpSpPr>
            <p:cNvPr id="12" name="Group 12"/>
            <p:cNvGrpSpPr/>
            <p:nvPr/>
          </p:nvGrpSpPr>
          <p:grpSpPr>
            <a:xfrm>
              <a:off x="0" y="0"/>
              <a:ext cx="4114800" cy="12827209"/>
              <a:chOff x="0" y="0"/>
              <a:chExt cx="812800" cy="2533770"/>
            </a:xfrm>
          </p:grpSpPr>
          <p:sp>
            <p:nvSpPr>
              <p:cNvPr id="13" name="Freeform 13"/>
              <p:cNvSpPr/>
              <p:nvPr/>
            </p:nvSpPr>
            <p:spPr>
              <a:xfrm>
                <a:off x="0" y="0"/>
                <a:ext cx="812800" cy="2533770"/>
              </a:xfrm>
              <a:custGeom>
                <a:avLst/>
                <a:gdLst/>
                <a:ahLst/>
                <a:cxnLst/>
                <a:rect l="l" t="t" r="r" b="b"/>
                <a:pathLst>
                  <a:path w="812800" h="2533770">
                    <a:moveTo>
                      <a:pt x="0" y="0"/>
                    </a:moveTo>
                    <a:lnTo>
                      <a:pt x="812800" y="0"/>
                    </a:lnTo>
                    <a:lnTo>
                      <a:pt x="812800" y="2533770"/>
                    </a:lnTo>
                    <a:lnTo>
                      <a:pt x="0" y="2533770"/>
                    </a:lnTo>
                    <a:close/>
                  </a:path>
                </a:pathLst>
              </a:custGeom>
              <a:solidFill>
                <a:srgbClr val="508484"/>
              </a:solidFill>
            </p:spPr>
          </p:sp>
          <p:sp>
            <p:nvSpPr>
              <p:cNvPr id="14" name="TextBox 14"/>
              <p:cNvSpPr txBox="1"/>
              <p:nvPr/>
            </p:nvSpPr>
            <p:spPr>
              <a:xfrm>
                <a:off x="0" y="-28575"/>
                <a:ext cx="812800" cy="2562345"/>
              </a:xfrm>
              <a:prstGeom prst="rect">
                <a:avLst/>
              </a:prstGeom>
            </p:spPr>
            <p:txBody>
              <a:bodyPr lIns="50800" tIns="50800" rIns="50800" bIns="50800" rtlCol="0" anchor="ctr"/>
              <a:lstStyle/>
              <a:p>
                <a:pPr algn="ctr">
                  <a:lnSpc>
                    <a:spcPts val="2344"/>
                  </a:lnSpc>
                </a:pPr>
                <a:endParaRPr/>
              </a:p>
            </p:txBody>
          </p:sp>
        </p:grpSp>
        <p:grpSp>
          <p:nvGrpSpPr>
            <p:cNvPr id="15" name="Group 15"/>
            <p:cNvGrpSpPr/>
            <p:nvPr/>
          </p:nvGrpSpPr>
          <p:grpSpPr>
            <a:xfrm>
              <a:off x="260545" y="317890"/>
              <a:ext cx="4114800" cy="12139068"/>
              <a:chOff x="0" y="0"/>
              <a:chExt cx="812800" cy="2397841"/>
            </a:xfrm>
          </p:grpSpPr>
          <p:sp>
            <p:nvSpPr>
              <p:cNvPr id="16" name="Freeform 16"/>
              <p:cNvSpPr/>
              <p:nvPr/>
            </p:nvSpPr>
            <p:spPr>
              <a:xfrm>
                <a:off x="0" y="0"/>
                <a:ext cx="812800" cy="2397841"/>
              </a:xfrm>
              <a:custGeom>
                <a:avLst/>
                <a:gdLst/>
                <a:ahLst/>
                <a:cxnLst/>
                <a:rect l="l" t="t" r="r" b="b"/>
                <a:pathLst>
                  <a:path w="812800" h="2397841">
                    <a:moveTo>
                      <a:pt x="0" y="0"/>
                    </a:moveTo>
                    <a:lnTo>
                      <a:pt x="812800" y="0"/>
                    </a:lnTo>
                    <a:lnTo>
                      <a:pt x="812800" y="2397841"/>
                    </a:lnTo>
                    <a:lnTo>
                      <a:pt x="0" y="2397841"/>
                    </a:lnTo>
                    <a:close/>
                  </a:path>
                </a:pathLst>
              </a:custGeom>
              <a:solidFill>
                <a:srgbClr val="7CBBBB"/>
              </a:solidFill>
            </p:spPr>
          </p:sp>
          <p:sp>
            <p:nvSpPr>
              <p:cNvPr id="17" name="TextBox 17"/>
              <p:cNvSpPr txBox="1"/>
              <p:nvPr/>
            </p:nvSpPr>
            <p:spPr>
              <a:xfrm>
                <a:off x="0" y="-28575"/>
                <a:ext cx="812800" cy="2426416"/>
              </a:xfrm>
              <a:prstGeom prst="rect">
                <a:avLst/>
              </a:prstGeom>
            </p:spPr>
            <p:txBody>
              <a:bodyPr lIns="50800" tIns="50800" rIns="50800" bIns="50800" rtlCol="0" anchor="ctr"/>
              <a:lstStyle/>
              <a:p>
                <a:pPr algn="ctr">
                  <a:lnSpc>
                    <a:spcPts val="2344"/>
                  </a:lnSpc>
                </a:pPr>
                <a:endParaRPr/>
              </a:p>
            </p:txBody>
          </p:sp>
        </p:grpSp>
        <p:grpSp>
          <p:nvGrpSpPr>
            <p:cNvPr id="18" name="Group 18"/>
            <p:cNvGrpSpPr/>
            <p:nvPr/>
          </p:nvGrpSpPr>
          <p:grpSpPr>
            <a:xfrm>
              <a:off x="607108" y="689043"/>
              <a:ext cx="4172145" cy="11422256"/>
              <a:chOff x="0" y="0"/>
              <a:chExt cx="824127" cy="2256248"/>
            </a:xfrm>
          </p:grpSpPr>
          <p:sp>
            <p:nvSpPr>
              <p:cNvPr id="19" name="Freeform 19"/>
              <p:cNvSpPr/>
              <p:nvPr/>
            </p:nvSpPr>
            <p:spPr>
              <a:xfrm>
                <a:off x="0" y="0"/>
                <a:ext cx="824127" cy="2256248"/>
              </a:xfrm>
              <a:custGeom>
                <a:avLst/>
                <a:gdLst/>
                <a:ahLst/>
                <a:cxnLst/>
                <a:rect l="l" t="t" r="r" b="b"/>
                <a:pathLst>
                  <a:path w="824127" h="2256248">
                    <a:moveTo>
                      <a:pt x="0" y="0"/>
                    </a:moveTo>
                    <a:lnTo>
                      <a:pt x="824127" y="0"/>
                    </a:lnTo>
                    <a:lnTo>
                      <a:pt x="824127" y="2256248"/>
                    </a:lnTo>
                    <a:lnTo>
                      <a:pt x="0" y="2256248"/>
                    </a:lnTo>
                    <a:close/>
                  </a:path>
                </a:pathLst>
              </a:custGeom>
              <a:solidFill>
                <a:srgbClr val="B5EFE3"/>
              </a:solidFill>
            </p:spPr>
          </p:sp>
          <p:sp>
            <p:nvSpPr>
              <p:cNvPr id="20" name="TextBox 20"/>
              <p:cNvSpPr txBox="1"/>
              <p:nvPr/>
            </p:nvSpPr>
            <p:spPr>
              <a:xfrm>
                <a:off x="0" y="-28575"/>
                <a:ext cx="824127" cy="2284823"/>
              </a:xfrm>
              <a:prstGeom prst="rect">
                <a:avLst/>
              </a:prstGeom>
            </p:spPr>
            <p:txBody>
              <a:bodyPr lIns="50800" tIns="50800" rIns="50800" bIns="50800" rtlCol="0" anchor="ctr"/>
              <a:lstStyle/>
              <a:p>
                <a:pPr algn="ctr">
                  <a:lnSpc>
                    <a:spcPts val="2344"/>
                  </a:lnSpc>
                </a:pPr>
                <a:endParaRPr/>
              </a:p>
            </p:txBody>
          </p:sp>
        </p:grpSp>
      </p:grpSp>
      <p:sp>
        <p:nvSpPr>
          <p:cNvPr id="21" name="TextBox 21"/>
          <p:cNvSpPr txBox="1"/>
          <p:nvPr/>
        </p:nvSpPr>
        <p:spPr>
          <a:xfrm>
            <a:off x="5481568" y="2259633"/>
            <a:ext cx="7833328" cy="736397"/>
          </a:xfrm>
          <a:prstGeom prst="rect">
            <a:avLst/>
          </a:prstGeom>
        </p:spPr>
        <p:txBody>
          <a:bodyPr lIns="0" tIns="0" rIns="0" bIns="0" rtlCol="0" anchor="t">
            <a:spAutoFit/>
          </a:bodyPr>
          <a:lstStyle/>
          <a:p>
            <a:pPr algn="l">
              <a:lnSpc>
                <a:spcPts val="5660"/>
              </a:lnSpc>
            </a:pPr>
            <a:r>
              <a:rPr lang="en-US" sz="4965" b="1" spc="1598">
                <a:solidFill>
                  <a:srgbClr val="27403B"/>
                </a:solidFill>
                <a:latin typeface="Raleway Heavy"/>
                <a:ea typeface="Raleway Heavy"/>
                <a:cs typeface="Raleway Heavy"/>
                <a:sym typeface="Raleway Heavy"/>
              </a:rPr>
              <a:t>VARIABLES</a:t>
            </a:r>
          </a:p>
        </p:txBody>
      </p:sp>
      <p:sp>
        <p:nvSpPr>
          <p:cNvPr id="22" name="TextBox 22"/>
          <p:cNvSpPr txBox="1"/>
          <p:nvPr/>
        </p:nvSpPr>
        <p:spPr>
          <a:xfrm>
            <a:off x="4720721" y="3706600"/>
            <a:ext cx="8769677" cy="2327945"/>
          </a:xfrm>
          <a:prstGeom prst="rect">
            <a:avLst/>
          </a:prstGeom>
        </p:spPr>
        <p:txBody>
          <a:bodyPr lIns="0" tIns="0" rIns="0" bIns="0" rtlCol="0" anchor="t">
            <a:spAutoFit/>
          </a:bodyPr>
          <a:lstStyle/>
          <a:p>
            <a:pPr algn="l">
              <a:lnSpc>
                <a:spcPts val="4635"/>
              </a:lnSpc>
            </a:pPr>
            <a:r>
              <a:rPr lang="en-US" sz="3009" dirty="0" err="1">
                <a:solidFill>
                  <a:srgbClr val="000000"/>
                </a:solidFill>
                <a:latin typeface="Garet"/>
                <a:ea typeface="Garet"/>
                <a:cs typeface="Garet"/>
                <a:sym typeface="Garet"/>
              </a:rPr>
              <a:t>Nuestras</a:t>
            </a:r>
            <a:r>
              <a:rPr lang="en-US" sz="3009" dirty="0">
                <a:solidFill>
                  <a:srgbClr val="000000"/>
                </a:solidFill>
                <a:latin typeface="Garet"/>
                <a:ea typeface="Garet"/>
                <a:cs typeface="Garet"/>
                <a:sym typeface="Garet"/>
              </a:rPr>
              <a:t> variables son la persona que </a:t>
            </a:r>
            <a:r>
              <a:rPr lang="en-US" sz="3009" dirty="0" err="1">
                <a:solidFill>
                  <a:srgbClr val="000000"/>
                </a:solidFill>
                <a:latin typeface="Garet"/>
                <a:ea typeface="Garet"/>
                <a:cs typeface="Garet"/>
                <a:sym typeface="Garet"/>
              </a:rPr>
              <a:t>llega</a:t>
            </a:r>
            <a:r>
              <a:rPr lang="en-US" sz="3009" dirty="0">
                <a:solidFill>
                  <a:srgbClr val="000000"/>
                </a:solidFill>
                <a:latin typeface="Garet"/>
                <a:ea typeface="Garet"/>
                <a:cs typeface="Garet"/>
                <a:sym typeface="Garet"/>
              </a:rPr>
              <a:t> a la </a:t>
            </a:r>
            <a:r>
              <a:rPr lang="en-US" sz="3009" dirty="0" err="1">
                <a:solidFill>
                  <a:srgbClr val="000000"/>
                </a:solidFill>
                <a:latin typeface="Garet"/>
                <a:ea typeface="Garet"/>
                <a:cs typeface="Garet"/>
                <a:sym typeface="Garet"/>
              </a:rPr>
              <a:t>parada</a:t>
            </a:r>
            <a:r>
              <a:rPr lang="en-US" sz="3009" dirty="0">
                <a:solidFill>
                  <a:srgbClr val="000000"/>
                </a:solidFill>
                <a:latin typeface="Garet"/>
                <a:ea typeface="Garet"/>
                <a:cs typeface="Garet"/>
                <a:sym typeface="Garet"/>
              </a:rPr>
              <a:t> y </a:t>
            </a:r>
            <a:r>
              <a:rPr lang="en-US" sz="3009" dirty="0" err="1">
                <a:solidFill>
                  <a:srgbClr val="000000"/>
                </a:solidFill>
                <a:latin typeface="Garet"/>
                <a:ea typeface="Garet"/>
                <a:cs typeface="Garet"/>
                <a:sym typeface="Garet"/>
              </a:rPr>
              <a:t>el</a:t>
            </a:r>
            <a:r>
              <a:rPr lang="en-US" sz="3009" dirty="0">
                <a:solidFill>
                  <a:srgbClr val="000000"/>
                </a:solidFill>
                <a:latin typeface="Garet"/>
                <a:ea typeface="Garet"/>
                <a:cs typeface="Garet"/>
                <a:sym typeface="Garet"/>
              </a:rPr>
              <a:t> </a:t>
            </a:r>
            <a:r>
              <a:rPr lang="en-US" sz="3009" dirty="0" err="1">
                <a:solidFill>
                  <a:srgbClr val="000000"/>
                </a:solidFill>
                <a:latin typeface="Garet"/>
                <a:ea typeface="Garet"/>
                <a:cs typeface="Garet"/>
                <a:sym typeface="Garet"/>
              </a:rPr>
              <a:t>tiempo</a:t>
            </a:r>
            <a:r>
              <a:rPr lang="en-US" sz="3009" dirty="0">
                <a:solidFill>
                  <a:srgbClr val="000000"/>
                </a:solidFill>
                <a:latin typeface="Garet"/>
                <a:ea typeface="Garet"/>
                <a:cs typeface="Garet"/>
                <a:sym typeface="Garet"/>
              </a:rPr>
              <a:t> que se </a:t>
            </a:r>
            <a:r>
              <a:rPr lang="en-US" sz="3009" dirty="0" err="1">
                <a:solidFill>
                  <a:srgbClr val="000000"/>
                </a:solidFill>
                <a:latin typeface="Garet"/>
                <a:ea typeface="Garet"/>
                <a:cs typeface="Garet"/>
                <a:sym typeface="Garet"/>
              </a:rPr>
              <a:t>tomó</a:t>
            </a:r>
            <a:r>
              <a:rPr lang="en-US" sz="3009" dirty="0">
                <a:solidFill>
                  <a:srgbClr val="000000"/>
                </a:solidFill>
                <a:latin typeface="Garet"/>
                <a:ea typeface="Garet"/>
                <a:cs typeface="Garet"/>
                <a:sym typeface="Garet"/>
              </a:rPr>
              <a:t> </a:t>
            </a:r>
            <a:r>
              <a:rPr lang="en-US" sz="3009" dirty="0" err="1">
                <a:solidFill>
                  <a:srgbClr val="000000"/>
                </a:solidFill>
                <a:latin typeface="Garet"/>
                <a:ea typeface="Garet"/>
                <a:cs typeface="Garet"/>
                <a:sym typeface="Garet"/>
              </a:rPr>
              <a:t>el</a:t>
            </a:r>
            <a:r>
              <a:rPr lang="en-US" sz="3009" dirty="0">
                <a:solidFill>
                  <a:srgbClr val="000000"/>
                </a:solidFill>
                <a:latin typeface="Garet"/>
                <a:ea typeface="Garet"/>
                <a:cs typeface="Garet"/>
                <a:sym typeface="Garet"/>
              </a:rPr>
              <a:t> </a:t>
            </a:r>
            <a:r>
              <a:rPr lang="en-US" sz="3009" dirty="0" err="1">
                <a:solidFill>
                  <a:srgbClr val="000000"/>
                </a:solidFill>
                <a:latin typeface="Garet"/>
                <a:ea typeface="Garet"/>
                <a:cs typeface="Garet"/>
                <a:sym typeface="Garet"/>
              </a:rPr>
              <a:t>autobús</a:t>
            </a:r>
            <a:r>
              <a:rPr lang="en-US" sz="3009" dirty="0">
                <a:solidFill>
                  <a:srgbClr val="000000"/>
                </a:solidFill>
                <a:latin typeface="Garet"/>
                <a:ea typeface="Garet"/>
                <a:cs typeface="Garet"/>
                <a:sym typeface="Garet"/>
              </a:rPr>
              <a:t> </a:t>
            </a:r>
            <a:r>
              <a:rPr lang="en-US" sz="3009" dirty="0" err="1">
                <a:solidFill>
                  <a:srgbClr val="000000"/>
                </a:solidFill>
                <a:latin typeface="Garet"/>
                <a:ea typeface="Garet"/>
                <a:cs typeface="Garet"/>
                <a:sym typeface="Garet"/>
              </a:rPr>
              <a:t>en</a:t>
            </a:r>
            <a:r>
              <a:rPr lang="en-US" sz="3009" dirty="0">
                <a:solidFill>
                  <a:srgbClr val="000000"/>
                </a:solidFill>
                <a:latin typeface="Garet"/>
                <a:ea typeface="Garet"/>
                <a:cs typeface="Garet"/>
                <a:sym typeface="Garet"/>
              </a:rPr>
              <a:t> </a:t>
            </a:r>
            <a:r>
              <a:rPr lang="en-US" sz="3009" dirty="0" err="1">
                <a:solidFill>
                  <a:srgbClr val="000000"/>
                </a:solidFill>
                <a:latin typeface="Garet"/>
                <a:ea typeface="Garet"/>
                <a:cs typeface="Garet"/>
                <a:sym typeface="Garet"/>
              </a:rPr>
              <a:t>llegar</a:t>
            </a:r>
            <a:r>
              <a:rPr lang="en-US" sz="3009" dirty="0">
                <a:solidFill>
                  <a:srgbClr val="000000"/>
                </a:solidFill>
                <a:latin typeface="Garet"/>
                <a:ea typeface="Garet"/>
                <a:cs typeface="Garet"/>
                <a:sym typeface="Garet"/>
              </a:rPr>
              <a:t>, que son variables </a:t>
            </a:r>
            <a:r>
              <a:rPr lang="en-US" sz="3009" dirty="0" err="1">
                <a:solidFill>
                  <a:srgbClr val="000000"/>
                </a:solidFill>
                <a:latin typeface="Garet"/>
                <a:ea typeface="Garet"/>
                <a:cs typeface="Garet"/>
                <a:sym typeface="Garet"/>
              </a:rPr>
              <a:t>aleatorias</a:t>
            </a:r>
            <a:r>
              <a:rPr lang="en-US" sz="3009" dirty="0">
                <a:solidFill>
                  <a:srgbClr val="000000"/>
                </a:solidFill>
                <a:latin typeface="Garet"/>
                <a:ea typeface="Garet"/>
                <a:cs typeface="Garet"/>
                <a:sym typeface="Garet"/>
              </a:rPr>
              <a:t> </a:t>
            </a:r>
            <a:r>
              <a:rPr lang="en-US" sz="3009" dirty="0" err="1">
                <a:solidFill>
                  <a:srgbClr val="000000"/>
                </a:solidFill>
                <a:latin typeface="Garet"/>
                <a:ea typeface="Garet"/>
                <a:cs typeface="Garet"/>
                <a:sym typeface="Garet"/>
              </a:rPr>
              <a:t>alrededor</a:t>
            </a:r>
            <a:r>
              <a:rPr lang="en-US" sz="3009" dirty="0">
                <a:solidFill>
                  <a:srgbClr val="000000"/>
                </a:solidFill>
                <a:latin typeface="Garet"/>
                <a:ea typeface="Garet"/>
                <a:cs typeface="Garet"/>
                <a:sym typeface="Garet"/>
              </a:rPr>
              <a:t> de </a:t>
            </a:r>
            <a:r>
              <a:rPr lang="en-US" sz="3009" dirty="0" err="1">
                <a:solidFill>
                  <a:srgbClr val="000000"/>
                </a:solidFill>
                <a:latin typeface="Garet"/>
                <a:ea typeface="Garet"/>
                <a:cs typeface="Garet"/>
                <a:sym typeface="Garet"/>
              </a:rPr>
              <a:t>los</a:t>
            </a:r>
            <a:r>
              <a:rPr lang="en-US" sz="3009" dirty="0">
                <a:solidFill>
                  <a:srgbClr val="000000"/>
                </a:solidFill>
                <a:latin typeface="Garet"/>
                <a:ea typeface="Garet"/>
                <a:cs typeface="Garet"/>
                <a:sym typeface="Garet"/>
              </a:rPr>
              <a:t> 15 </a:t>
            </a:r>
            <a:r>
              <a:rPr lang="en-US" sz="3009" dirty="0" err="1">
                <a:solidFill>
                  <a:srgbClr val="000000"/>
                </a:solidFill>
                <a:latin typeface="Garet"/>
                <a:ea typeface="Garet"/>
                <a:cs typeface="Garet"/>
                <a:sym typeface="Garet"/>
              </a:rPr>
              <a:t>minutos</a:t>
            </a:r>
            <a:r>
              <a:rPr lang="en-US" sz="3009" dirty="0">
                <a:solidFill>
                  <a:srgbClr val="000000"/>
                </a:solidFill>
                <a:latin typeface="Garet"/>
                <a:ea typeface="Garet"/>
                <a:cs typeface="Garet"/>
                <a:sym typeface="Garet"/>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FFFE"/>
        </a:solidFill>
        <a:effectLst/>
      </p:bgPr>
    </p:bg>
    <p:spTree>
      <p:nvGrpSpPr>
        <p:cNvPr id="1" name=""/>
        <p:cNvGrpSpPr/>
        <p:nvPr/>
      </p:nvGrpSpPr>
      <p:grpSpPr>
        <a:xfrm>
          <a:off x="0" y="0"/>
          <a:ext cx="0" cy="0"/>
          <a:chOff x="0" y="0"/>
          <a:chExt cx="0" cy="0"/>
        </a:xfrm>
      </p:grpSpPr>
      <p:grpSp>
        <p:nvGrpSpPr>
          <p:cNvPr id="2" name="Group 2"/>
          <p:cNvGrpSpPr/>
          <p:nvPr/>
        </p:nvGrpSpPr>
        <p:grpSpPr>
          <a:xfrm>
            <a:off x="379705" y="333297"/>
            <a:ext cx="17451709" cy="9620406"/>
            <a:chOff x="0" y="0"/>
            <a:chExt cx="23268945" cy="12827209"/>
          </a:xfrm>
        </p:grpSpPr>
        <p:grpSp>
          <p:nvGrpSpPr>
            <p:cNvPr id="3" name="Group 3"/>
            <p:cNvGrpSpPr/>
            <p:nvPr/>
          </p:nvGrpSpPr>
          <p:grpSpPr>
            <a:xfrm>
              <a:off x="0" y="0"/>
              <a:ext cx="23268945" cy="12827209"/>
              <a:chOff x="0" y="0"/>
              <a:chExt cx="6619526" cy="3649071"/>
            </a:xfrm>
          </p:grpSpPr>
          <p:sp>
            <p:nvSpPr>
              <p:cNvPr id="4" name="Freeform 4"/>
              <p:cNvSpPr/>
              <p:nvPr/>
            </p:nvSpPr>
            <p:spPr>
              <a:xfrm>
                <a:off x="0" y="0"/>
                <a:ext cx="6619526" cy="3649071"/>
              </a:xfrm>
              <a:custGeom>
                <a:avLst/>
                <a:gdLst/>
                <a:ahLst/>
                <a:cxnLst/>
                <a:rect l="l" t="t" r="r" b="b"/>
                <a:pathLst>
                  <a:path w="6619526" h="3649071">
                    <a:moveTo>
                      <a:pt x="0" y="0"/>
                    </a:moveTo>
                    <a:lnTo>
                      <a:pt x="6619526" y="0"/>
                    </a:lnTo>
                    <a:lnTo>
                      <a:pt x="6619526" y="3649071"/>
                    </a:lnTo>
                    <a:lnTo>
                      <a:pt x="0" y="3649071"/>
                    </a:lnTo>
                    <a:close/>
                  </a:path>
                </a:pathLst>
              </a:custGeom>
              <a:solidFill>
                <a:srgbClr val="000000">
                  <a:alpha val="0"/>
                </a:srgbClr>
              </a:solidFill>
              <a:ln w="66675" cap="sq">
                <a:solidFill>
                  <a:srgbClr val="508484"/>
                </a:solidFill>
                <a:prstDash val="solid"/>
                <a:miter/>
              </a:ln>
            </p:spPr>
          </p:sp>
          <p:sp>
            <p:nvSpPr>
              <p:cNvPr id="5" name="TextBox 5"/>
              <p:cNvSpPr txBox="1"/>
              <p:nvPr/>
            </p:nvSpPr>
            <p:spPr>
              <a:xfrm>
                <a:off x="0" y="-28575"/>
                <a:ext cx="6619526" cy="3677646"/>
              </a:xfrm>
              <a:prstGeom prst="rect">
                <a:avLst/>
              </a:prstGeom>
            </p:spPr>
            <p:txBody>
              <a:bodyPr lIns="48876" tIns="48876" rIns="48876" bIns="48876" rtlCol="0" anchor="ctr"/>
              <a:lstStyle/>
              <a:p>
                <a:pPr algn="ctr">
                  <a:lnSpc>
                    <a:spcPts val="2344"/>
                  </a:lnSpc>
                </a:pPr>
                <a:endParaRPr/>
              </a:p>
            </p:txBody>
          </p:sp>
        </p:grpSp>
        <p:grpSp>
          <p:nvGrpSpPr>
            <p:cNvPr id="6" name="Group 6"/>
            <p:cNvGrpSpPr/>
            <p:nvPr/>
          </p:nvGrpSpPr>
          <p:grpSpPr>
            <a:xfrm>
              <a:off x="293149" y="293179"/>
              <a:ext cx="22662658" cy="12194998"/>
              <a:chOff x="0" y="0"/>
              <a:chExt cx="6447050" cy="3469221"/>
            </a:xfrm>
          </p:grpSpPr>
          <p:sp>
            <p:nvSpPr>
              <p:cNvPr id="7" name="Freeform 7"/>
              <p:cNvSpPr/>
              <p:nvPr/>
            </p:nvSpPr>
            <p:spPr>
              <a:xfrm>
                <a:off x="0" y="0"/>
                <a:ext cx="6447050" cy="3469221"/>
              </a:xfrm>
              <a:custGeom>
                <a:avLst/>
                <a:gdLst/>
                <a:ahLst/>
                <a:cxnLst/>
                <a:rect l="l" t="t" r="r" b="b"/>
                <a:pathLst>
                  <a:path w="6447050" h="3469221">
                    <a:moveTo>
                      <a:pt x="0" y="0"/>
                    </a:moveTo>
                    <a:lnTo>
                      <a:pt x="6447050" y="0"/>
                    </a:lnTo>
                    <a:lnTo>
                      <a:pt x="6447050" y="3469221"/>
                    </a:lnTo>
                    <a:lnTo>
                      <a:pt x="0" y="3469221"/>
                    </a:lnTo>
                    <a:close/>
                  </a:path>
                </a:pathLst>
              </a:custGeom>
              <a:solidFill>
                <a:srgbClr val="000000">
                  <a:alpha val="0"/>
                </a:srgbClr>
              </a:solidFill>
              <a:ln w="66675" cap="sq">
                <a:solidFill>
                  <a:srgbClr val="7CBBBB"/>
                </a:solidFill>
                <a:prstDash val="solid"/>
                <a:miter/>
              </a:ln>
            </p:spPr>
          </p:sp>
          <p:sp>
            <p:nvSpPr>
              <p:cNvPr id="8" name="TextBox 8"/>
              <p:cNvSpPr txBox="1"/>
              <p:nvPr/>
            </p:nvSpPr>
            <p:spPr>
              <a:xfrm>
                <a:off x="0" y="-28575"/>
                <a:ext cx="6447050" cy="3497796"/>
              </a:xfrm>
              <a:prstGeom prst="rect">
                <a:avLst/>
              </a:prstGeom>
            </p:spPr>
            <p:txBody>
              <a:bodyPr lIns="48876" tIns="48876" rIns="48876" bIns="48876" rtlCol="0" anchor="ctr"/>
              <a:lstStyle/>
              <a:p>
                <a:pPr algn="ctr">
                  <a:lnSpc>
                    <a:spcPts val="2344"/>
                  </a:lnSpc>
                </a:pPr>
                <a:endParaRPr/>
              </a:p>
            </p:txBody>
          </p:sp>
        </p:grpSp>
        <p:grpSp>
          <p:nvGrpSpPr>
            <p:cNvPr id="9" name="Group 9"/>
            <p:cNvGrpSpPr/>
            <p:nvPr/>
          </p:nvGrpSpPr>
          <p:grpSpPr>
            <a:xfrm>
              <a:off x="675815" y="689359"/>
              <a:ext cx="21959466" cy="11434829"/>
              <a:chOff x="0" y="0"/>
              <a:chExt cx="6247007" cy="3252969"/>
            </a:xfrm>
          </p:grpSpPr>
          <p:sp>
            <p:nvSpPr>
              <p:cNvPr id="10" name="Freeform 10"/>
              <p:cNvSpPr/>
              <p:nvPr/>
            </p:nvSpPr>
            <p:spPr>
              <a:xfrm>
                <a:off x="0" y="0"/>
                <a:ext cx="6247007" cy="3252968"/>
              </a:xfrm>
              <a:custGeom>
                <a:avLst/>
                <a:gdLst/>
                <a:ahLst/>
                <a:cxnLst/>
                <a:rect l="l" t="t" r="r" b="b"/>
                <a:pathLst>
                  <a:path w="6247007" h="3252968">
                    <a:moveTo>
                      <a:pt x="0" y="0"/>
                    </a:moveTo>
                    <a:lnTo>
                      <a:pt x="6247007" y="0"/>
                    </a:lnTo>
                    <a:lnTo>
                      <a:pt x="6247007" y="3252968"/>
                    </a:lnTo>
                    <a:lnTo>
                      <a:pt x="0" y="3252968"/>
                    </a:lnTo>
                    <a:close/>
                  </a:path>
                </a:pathLst>
              </a:custGeom>
              <a:solidFill>
                <a:srgbClr val="000000">
                  <a:alpha val="0"/>
                </a:srgbClr>
              </a:solidFill>
              <a:ln w="66675" cap="sq">
                <a:solidFill>
                  <a:srgbClr val="B5EFE3"/>
                </a:solidFill>
                <a:prstDash val="solid"/>
                <a:miter/>
              </a:ln>
            </p:spPr>
          </p:sp>
          <p:sp>
            <p:nvSpPr>
              <p:cNvPr id="11" name="TextBox 11"/>
              <p:cNvSpPr txBox="1"/>
              <p:nvPr/>
            </p:nvSpPr>
            <p:spPr>
              <a:xfrm>
                <a:off x="0" y="-28575"/>
                <a:ext cx="6247007" cy="3281544"/>
              </a:xfrm>
              <a:prstGeom prst="rect">
                <a:avLst/>
              </a:prstGeom>
            </p:spPr>
            <p:txBody>
              <a:bodyPr lIns="48876" tIns="48876" rIns="48876" bIns="48876" rtlCol="0" anchor="ctr"/>
              <a:lstStyle/>
              <a:p>
                <a:pPr algn="ctr">
                  <a:lnSpc>
                    <a:spcPts val="2344"/>
                  </a:lnSpc>
                </a:pPr>
                <a:endParaRPr/>
              </a:p>
            </p:txBody>
          </p:sp>
        </p:grpSp>
        <p:grpSp>
          <p:nvGrpSpPr>
            <p:cNvPr id="12" name="Group 12"/>
            <p:cNvGrpSpPr/>
            <p:nvPr/>
          </p:nvGrpSpPr>
          <p:grpSpPr>
            <a:xfrm>
              <a:off x="0" y="0"/>
              <a:ext cx="4114800" cy="12827209"/>
              <a:chOff x="0" y="0"/>
              <a:chExt cx="812800" cy="2533770"/>
            </a:xfrm>
          </p:grpSpPr>
          <p:sp>
            <p:nvSpPr>
              <p:cNvPr id="13" name="Freeform 13"/>
              <p:cNvSpPr/>
              <p:nvPr/>
            </p:nvSpPr>
            <p:spPr>
              <a:xfrm>
                <a:off x="0" y="0"/>
                <a:ext cx="812800" cy="2533770"/>
              </a:xfrm>
              <a:custGeom>
                <a:avLst/>
                <a:gdLst/>
                <a:ahLst/>
                <a:cxnLst/>
                <a:rect l="l" t="t" r="r" b="b"/>
                <a:pathLst>
                  <a:path w="812800" h="2533770">
                    <a:moveTo>
                      <a:pt x="0" y="0"/>
                    </a:moveTo>
                    <a:lnTo>
                      <a:pt x="812800" y="0"/>
                    </a:lnTo>
                    <a:lnTo>
                      <a:pt x="812800" y="2533770"/>
                    </a:lnTo>
                    <a:lnTo>
                      <a:pt x="0" y="2533770"/>
                    </a:lnTo>
                    <a:close/>
                  </a:path>
                </a:pathLst>
              </a:custGeom>
              <a:solidFill>
                <a:srgbClr val="508484"/>
              </a:solidFill>
            </p:spPr>
          </p:sp>
          <p:sp>
            <p:nvSpPr>
              <p:cNvPr id="14" name="TextBox 14"/>
              <p:cNvSpPr txBox="1"/>
              <p:nvPr/>
            </p:nvSpPr>
            <p:spPr>
              <a:xfrm>
                <a:off x="0" y="-28575"/>
                <a:ext cx="812800" cy="2562345"/>
              </a:xfrm>
              <a:prstGeom prst="rect">
                <a:avLst/>
              </a:prstGeom>
            </p:spPr>
            <p:txBody>
              <a:bodyPr lIns="50800" tIns="50800" rIns="50800" bIns="50800" rtlCol="0" anchor="ctr"/>
              <a:lstStyle/>
              <a:p>
                <a:pPr algn="ctr">
                  <a:lnSpc>
                    <a:spcPts val="2344"/>
                  </a:lnSpc>
                </a:pPr>
                <a:endParaRPr/>
              </a:p>
            </p:txBody>
          </p:sp>
        </p:grpSp>
        <p:grpSp>
          <p:nvGrpSpPr>
            <p:cNvPr id="15" name="Group 15"/>
            <p:cNvGrpSpPr/>
            <p:nvPr/>
          </p:nvGrpSpPr>
          <p:grpSpPr>
            <a:xfrm>
              <a:off x="260545" y="317890"/>
              <a:ext cx="4114800" cy="12139068"/>
              <a:chOff x="0" y="0"/>
              <a:chExt cx="812800" cy="2397841"/>
            </a:xfrm>
          </p:grpSpPr>
          <p:sp>
            <p:nvSpPr>
              <p:cNvPr id="16" name="Freeform 16"/>
              <p:cNvSpPr/>
              <p:nvPr/>
            </p:nvSpPr>
            <p:spPr>
              <a:xfrm>
                <a:off x="0" y="0"/>
                <a:ext cx="812800" cy="2397841"/>
              </a:xfrm>
              <a:custGeom>
                <a:avLst/>
                <a:gdLst/>
                <a:ahLst/>
                <a:cxnLst/>
                <a:rect l="l" t="t" r="r" b="b"/>
                <a:pathLst>
                  <a:path w="812800" h="2397841">
                    <a:moveTo>
                      <a:pt x="0" y="0"/>
                    </a:moveTo>
                    <a:lnTo>
                      <a:pt x="812800" y="0"/>
                    </a:lnTo>
                    <a:lnTo>
                      <a:pt x="812800" y="2397841"/>
                    </a:lnTo>
                    <a:lnTo>
                      <a:pt x="0" y="2397841"/>
                    </a:lnTo>
                    <a:close/>
                  </a:path>
                </a:pathLst>
              </a:custGeom>
              <a:solidFill>
                <a:srgbClr val="7CBBBB"/>
              </a:solidFill>
            </p:spPr>
          </p:sp>
          <p:sp>
            <p:nvSpPr>
              <p:cNvPr id="17" name="TextBox 17"/>
              <p:cNvSpPr txBox="1"/>
              <p:nvPr/>
            </p:nvSpPr>
            <p:spPr>
              <a:xfrm>
                <a:off x="0" y="-28575"/>
                <a:ext cx="812800" cy="2426416"/>
              </a:xfrm>
              <a:prstGeom prst="rect">
                <a:avLst/>
              </a:prstGeom>
            </p:spPr>
            <p:txBody>
              <a:bodyPr lIns="50800" tIns="50800" rIns="50800" bIns="50800" rtlCol="0" anchor="ctr"/>
              <a:lstStyle/>
              <a:p>
                <a:pPr algn="ctr">
                  <a:lnSpc>
                    <a:spcPts val="2344"/>
                  </a:lnSpc>
                </a:pPr>
                <a:endParaRPr/>
              </a:p>
            </p:txBody>
          </p:sp>
        </p:grpSp>
        <p:grpSp>
          <p:nvGrpSpPr>
            <p:cNvPr id="18" name="Group 18"/>
            <p:cNvGrpSpPr/>
            <p:nvPr/>
          </p:nvGrpSpPr>
          <p:grpSpPr>
            <a:xfrm>
              <a:off x="607108" y="689043"/>
              <a:ext cx="4172145" cy="11422256"/>
              <a:chOff x="0" y="0"/>
              <a:chExt cx="824127" cy="2256248"/>
            </a:xfrm>
          </p:grpSpPr>
          <p:sp>
            <p:nvSpPr>
              <p:cNvPr id="19" name="Freeform 19"/>
              <p:cNvSpPr/>
              <p:nvPr/>
            </p:nvSpPr>
            <p:spPr>
              <a:xfrm>
                <a:off x="0" y="0"/>
                <a:ext cx="824127" cy="2256248"/>
              </a:xfrm>
              <a:custGeom>
                <a:avLst/>
                <a:gdLst/>
                <a:ahLst/>
                <a:cxnLst/>
                <a:rect l="l" t="t" r="r" b="b"/>
                <a:pathLst>
                  <a:path w="824127" h="2256248">
                    <a:moveTo>
                      <a:pt x="0" y="0"/>
                    </a:moveTo>
                    <a:lnTo>
                      <a:pt x="824127" y="0"/>
                    </a:lnTo>
                    <a:lnTo>
                      <a:pt x="824127" y="2256248"/>
                    </a:lnTo>
                    <a:lnTo>
                      <a:pt x="0" y="2256248"/>
                    </a:lnTo>
                    <a:close/>
                  </a:path>
                </a:pathLst>
              </a:custGeom>
              <a:solidFill>
                <a:srgbClr val="B5EFE3"/>
              </a:solidFill>
            </p:spPr>
          </p:sp>
          <p:sp>
            <p:nvSpPr>
              <p:cNvPr id="20" name="TextBox 20"/>
              <p:cNvSpPr txBox="1"/>
              <p:nvPr/>
            </p:nvSpPr>
            <p:spPr>
              <a:xfrm>
                <a:off x="0" y="-28575"/>
                <a:ext cx="824127" cy="2284823"/>
              </a:xfrm>
              <a:prstGeom prst="rect">
                <a:avLst/>
              </a:prstGeom>
            </p:spPr>
            <p:txBody>
              <a:bodyPr lIns="50800" tIns="50800" rIns="50800" bIns="50800" rtlCol="0" anchor="ctr"/>
              <a:lstStyle/>
              <a:p>
                <a:pPr algn="ctr">
                  <a:lnSpc>
                    <a:spcPts val="2344"/>
                  </a:lnSpc>
                </a:pPr>
                <a:endParaRPr/>
              </a:p>
            </p:txBody>
          </p:sp>
        </p:grpSp>
      </p:grpSp>
      <p:sp>
        <p:nvSpPr>
          <p:cNvPr id="21" name="TextBox 21"/>
          <p:cNvSpPr txBox="1"/>
          <p:nvPr/>
        </p:nvSpPr>
        <p:spPr>
          <a:xfrm>
            <a:off x="5481568" y="2259633"/>
            <a:ext cx="7833328" cy="736397"/>
          </a:xfrm>
          <a:prstGeom prst="rect">
            <a:avLst/>
          </a:prstGeom>
        </p:spPr>
        <p:txBody>
          <a:bodyPr lIns="0" tIns="0" rIns="0" bIns="0" rtlCol="0" anchor="t">
            <a:spAutoFit/>
          </a:bodyPr>
          <a:lstStyle/>
          <a:p>
            <a:pPr algn="l">
              <a:lnSpc>
                <a:spcPts val="5660"/>
              </a:lnSpc>
            </a:pPr>
            <a:r>
              <a:rPr lang="en-US" sz="4965" b="1" spc="1598">
                <a:solidFill>
                  <a:srgbClr val="27403B"/>
                </a:solidFill>
                <a:latin typeface="Raleway Heavy"/>
                <a:ea typeface="Raleway Heavy"/>
                <a:cs typeface="Raleway Heavy"/>
                <a:sym typeface="Raleway Heavy"/>
              </a:rPr>
              <a:t>EVENTO</a:t>
            </a:r>
          </a:p>
        </p:txBody>
      </p:sp>
      <p:sp>
        <p:nvSpPr>
          <p:cNvPr id="22" name="TextBox 22"/>
          <p:cNvSpPr txBox="1"/>
          <p:nvPr/>
        </p:nvSpPr>
        <p:spPr>
          <a:xfrm>
            <a:off x="4720721" y="3706600"/>
            <a:ext cx="8769677" cy="1127332"/>
          </a:xfrm>
          <a:prstGeom prst="rect">
            <a:avLst/>
          </a:prstGeom>
        </p:spPr>
        <p:txBody>
          <a:bodyPr lIns="0" tIns="0" rIns="0" bIns="0" rtlCol="0" anchor="t">
            <a:spAutoFit/>
          </a:bodyPr>
          <a:lstStyle/>
          <a:p>
            <a:pPr algn="l">
              <a:lnSpc>
                <a:spcPts val="4635"/>
              </a:lnSpc>
            </a:pPr>
            <a:r>
              <a:rPr lang="en-US" sz="3009">
                <a:solidFill>
                  <a:srgbClr val="000000"/>
                </a:solidFill>
                <a:latin typeface="Garet"/>
                <a:ea typeface="Garet"/>
                <a:cs typeface="Garet"/>
                <a:sym typeface="Garet"/>
              </a:rPr>
              <a:t>El evento esperado es que se obtenga en cronómetro los 15 minutos esperados.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435</Words>
  <Application>Microsoft Office PowerPoint</Application>
  <PresentationFormat>Personalizado</PresentationFormat>
  <Paragraphs>68</Paragraphs>
  <Slides>15</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Arial</vt:lpstr>
      <vt:lpstr>Garet Bold</vt:lpstr>
      <vt:lpstr>Garet</vt:lpstr>
      <vt:lpstr>Raleway</vt:lpstr>
      <vt:lpstr>Raleway Heavy</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Diapositivas Propuesta Proyecto Negocios Simple Geométrico Verde</dc:title>
  <cp:lastModifiedBy>luis jesus rosado gongora</cp:lastModifiedBy>
  <cp:revision>6</cp:revision>
  <dcterms:created xsi:type="dcterms:W3CDTF">2006-08-16T00:00:00Z</dcterms:created>
  <dcterms:modified xsi:type="dcterms:W3CDTF">2025-09-07T04:00:02Z</dcterms:modified>
  <dc:identifier>DAGxd2YPfus</dc:identifier>
</cp:coreProperties>
</file>